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93" r:id="rId2"/>
    <p:sldId id="295" r:id="rId3"/>
    <p:sldId id="319" r:id="rId4"/>
    <p:sldId id="297" r:id="rId5"/>
    <p:sldId id="322" r:id="rId6"/>
    <p:sldId id="298" r:id="rId7"/>
    <p:sldId id="377" r:id="rId8"/>
    <p:sldId id="393" r:id="rId9"/>
    <p:sldId id="379" r:id="rId10"/>
    <p:sldId id="380" r:id="rId11"/>
    <p:sldId id="1290" r:id="rId12"/>
    <p:sldId id="1291" r:id="rId13"/>
    <p:sldId id="1292" r:id="rId14"/>
    <p:sldId id="1294" r:id="rId15"/>
    <p:sldId id="1310" r:id="rId16"/>
    <p:sldId id="1311" r:id="rId17"/>
    <p:sldId id="1147" r:id="rId18"/>
    <p:sldId id="26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2D4E99"/>
    <a:srgbClr val="0A88D3"/>
    <a:srgbClr val="FFFFFF"/>
    <a:srgbClr val="5574AB"/>
    <a:srgbClr val="EDF3F6"/>
    <a:srgbClr val="2F5597"/>
    <a:srgbClr val="244FA0"/>
    <a:srgbClr val="019DE6"/>
    <a:srgbClr val="ACB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FBAFF7-25E7-594C-9AE7-01E5D63B3C94}" v="38" dt="2025-04-13T05:50:47.2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9"/>
    <p:restoredTop sz="78823"/>
  </p:normalViewPr>
  <p:slideViewPr>
    <p:cSldViewPr snapToGrid="0" showGuides="1">
      <p:cViewPr varScale="1">
        <p:scale>
          <a:sx n="102" d="100"/>
          <a:sy n="102" d="100"/>
        </p:scale>
        <p:origin x="200" y="1472"/>
      </p:cViewPr>
      <p:guideLst>
        <p:guide orient="horz" pos="482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xiang Che" userId="5ba228f777e593e4" providerId="LiveId" clId="{27FBAFF7-25E7-594C-9AE7-01E5D63B3C94}"/>
    <pc:docChg chg="undo custSel addSld delSld modSld">
      <pc:chgData name="Wanxiang Che" userId="5ba228f777e593e4" providerId="LiveId" clId="{27FBAFF7-25E7-594C-9AE7-01E5D63B3C94}" dt="2025-04-13T05:50:47.208" v="179" actId="113"/>
      <pc:docMkLst>
        <pc:docMk/>
      </pc:docMkLst>
      <pc:sldChg chg="addSp delSp modSp mod">
        <pc:chgData name="Wanxiang Che" userId="5ba228f777e593e4" providerId="LiveId" clId="{27FBAFF7-25E7-594C-9AE7-01E5D63B3C94}" dt="2025-04-13T05:48:13.011" v="166" actId="20577"/>
        <pc:sldMkLst>
          <pc:docMk/>
          <pc:sldMk cId="3928043096" sldId="293"/>
        </pc:sldMkLst>
        <pc:spChg chg="mod">
          <ac:chgData name="Wanxiang Che" userId="5ba228f777e593e4" providerId="LiveId" clId="{27FBAFF7-25E7-594C-9AE7-01E5D63B3C94}" dt="2025-04-13T05:48:13.011" v="166" actId="20577"/>
          <ac:spMkLst>
            <pc:docMk/>
            <pc:sldMk cId="3928043096" sldId="293"/>
            <ac:spMk id="6" creationId="{FB20EA81-45BF-408F-A1F3-4EDC6D53475F}"/>
          </ac:spMkLst>
        </pc:spChg>
        <pc:picChg chg="add mod">
          <ac:chgData name="Wanxiang Che" userId="5ba228f777e593e4" providerId="LiveId" clId="{27FBAFF7-25E7-594C-9AE7-01E5D63B3C94}" dt="2025-04-13T04:46:41.072" v="1"/>
          <ac:picMkLst>
            <pc:docMk/>
            <pc:sldMk cId="3928043096" sldId="293"/>
            <ac:picMk id="2" creationId="{CFE615C9-CEB5-F0FD-0921-0F6777909A78}"/>
          </ac:picMkLst>
        </pc:picChg>
        <pc:picChg chg="del">
          <ac:chgData name="Wanxiang Che" userId="5ba228f777e593e4" providerId="LiveId" clId="{27FBAFF7-25E7-594C-9AE7-01E5D63B3C94}" dt="2025-04-13T04:46:39.674" v="0" actId="478"/>
          <ac:picMkLst>
            <pc:docMk/>
            <pc:sldMk cId="3928043096" sldId="293"/>
            <ac:picMk id="9" creationId="{4FD97918-AA9B-5F4D-BE36-7ABD18496130}"/>
          </ac:picMkLst>
        </pc:picChg>
      </pc:sldChg>
      <pc:sldChg chg="modSp">
        <pc:chgData name="Wanxiang Che" userId="5ba228f777e593e4" providerId="LiveId" clId="{27FBAFF7-25E7-594C-9AE7-01E5D63B3C94}" dt="2025-04-13T05:50:47.208" v="179" actId="113"/>
        <pc:sldMkLst>
          <pc:docMk/>
          <pc:sldMk cId="475609811" sldId="295"/>
        </pc:sldMkLst>
        <pc:spChg chg="mod">
          <ac:chgData name="Wanxiang Che" userId="5ba228f777e593e4" providerId="LiveId" clId="{27FBAFF7-25E7-594C-9AE7-01E5D63B3C94}" dt="2025-04-13T05:50:47.208" v="179" actId="113"/>
          <ac:spMkLst>
            <pc:docMk/>
            <pc:sldMk cId="475609811" sldId="295"/>
            <ac:spMk id="5" creationId="{03B7696C-F247-4641-9A37-1CD4E9D2DDA2}"/>
          </ac:spMkLst>
        </pc:spChg>
      </pc:sldChg>
      <pc:sldChg chg="del">
        <pc:chgData name="Wanxiang Che" userId="5ba228f777e593e4" providerId="LiveId" clId="{27FBAFF7-25E7-594C-9AE7-01E5D63B3C94}" dt="2025-04-13T04:47:19.612" v="5" actId="2696"/>
        <pc:sldMkLst>
          <pc:docMk/>
          <pc:sldMk cId="1962817689" sldId="356"/>
        </pc:sldMkLst>
      </pc:sldChg>
      <pc:sldChg chg="del">
        <pc:chgData name="Wanxiang Che" userId="5ba228f777e593e4" providerId="LiveId" clId="{27FBAFF7-25E7-594C-9AE7-01E5D63B3C94}" dt="2025-04-13T04:47:16.792" v="2" actId="2696"/>
        <pc:sldMkLst>
          <pc:docMk/>
          <pc:sldMk cId="186719187" sldId="381"/>
        </pc:sldMkLst>
      </pc:sldChg>
      <pc:sldChg chg="del">
        <pc:chgData name="Wanxiang Che" userId="5ba228f777e593e4" providerId="LiveId" clId="{27FBAFF7-25E7-594C-9AE7-01E5D63B3C94}" dt="2025-04-13T04:47:17.571" v="3" actId="2696"/>
        <pc:sldMkLst>
          <pc:docMk/>
          <pc:sldMk cId="4044323676" sldId="383"/>
        </pc:sldMkLst>
      </pc:sldChg>
      <pc:sldChg chg="del">
        <pc:chgData name="Wanxiang Che" userId="5ba228f777e593e4" providerId="LiveId" clId="{27FBAFF7-25E7-594C-9AE7-01E5D63B3C94}" dt="2025-04-13T04:47:18.442" v="4" actId="2696"/>
        <pc:sldMkLst>
          <pc:docMk/>
          <pc:sldMk cId="1008561561" sldId="384"/>
        </pc:sldMkLst>
      </pc:sldChg>
      <pc:sldChg chg="del">
        <pc:chgData name="Wanxiang Che" userId="5ba228f777e593e4" providerId="LiveId" clId="{27FBAFF7-25E7-594C-9AE7-01E5D63B3C94}" dt="2025-04-13T04:47:20.349" v="6" actId="2696"/>
        <pc:sldMkLst>
          <pc:docMk/>
          <pc:sldMk cId="1415375073" sldId="388"/>
        </pc:sldMkLst>
      </pc:sldChg>
      <pc:sldChg chg="del">
        <pc:chgData name="Wanxiang Che" userId="5ba228f777e593e4" providerId="LiveId" clId="{27FBAFF7-25E7-594C-9AE7-01E5D63B3C94}" dt="2025-04-13T04:47:21.154" v="7" actId="2696"/>
        <pc:sldMkLst>
          <pc:docMk/>
          <pc:sldMk cId="3427647949" sldId="389"/>
        </pc:sldMkLst>
      </pc:sldChg>
      <pc:sldChg chg="del">
        <pc:chgData name="Wanxiang Che" userId="5ba228f777e593e4" providerId="LiveId" clId="{27FBAFF7-25E7-594C-9AE7-01E5D63B3C94}" dt="2025-04-13T04:47:22.161" v="8" actId="2696"/>
        <pc:sldMkLst>
          <pc:docMk/>
          <pc:sldMk cId="1671679841" sldId="390"/>
        </pc:sldMkLst>
      </pc:sldChg>
      <pc:sldChg chg="del">
        <pc:chgData name="Wanxiang Che" userId="5ba228f777e593e4" providerId="LiveId" clId="{27FBAFF7-25E7-594C-9AE7-01E5D63B3C94}" dt="2025-04-13T04:47:22.868" v="9" actId="2696"/>
        <pc:sldMkLst>
          <pc:docMk/>
          <pc:sldMk cId="3514899250" sldId="391"/>
        </pc:sldMkLst>
      </pc:sldChg>
      <pc:sldChg chg="del">
        <pc:chgData name="Wanxiang Che" userId="5ba228f777e593e4" providerId="LiveId" clId="{27FBAFF7-25E7-594C-9AE7-01E5D63B3C94}" dt="2025-04-13T04:47:24.457" v="10" actId="2696"/>
        <pc:sldMkLst>
          <pc:docMk/>
          <pc:sldMk cId="3260919260" sldId="392"/>
        </pc:sldMkLst>
      </pc:sldChg>
      <pc:sldChg chg="addSp delSp modSp mod">
        <pc:chgData name="Wanxiang Che" userId="5ba228f777e593e4" providerId="LiveId" clId="{27FBAFF7-25E7-594C-9AE7-01E5D63B3C94}" dt="2025-04-13T04:48:20.292" v="13"/>
        <pc:sldMkLst>
          <pc:docMk/>
          <pc:sldMk cId="2297503754" sldId="1147"/>
        </pc:sldMkLst>
        <pc:spChg chg="mod">
          <ac:chgData name="Wanxiang Che" userId="5ba228f777e593e4" providerId="LiveId" clId="{27FBAFF7-25E7-594C-9AE7-01E5D63B3C94}" dt="2025-04-13T04:48:12.523" v="11"/>
          <ac:spMkLst>
            <pc:docMk/>
            <pc:sldMk cId="2297503754" sldId="1147"/>
            <ac:spMk id="4" creationId="{FC84F715-D700-F047-B347-BA5D19C0FC5C}"/>
          </ac:spMkLst>
        </pc:spChg>
        <pc:picChg chg="del">
          <ac:chgData name="Wanxiang Che" userId="5ba228f777e593e4" providerId="LiveId" clId="{27FBAFF7-25E7-594C-9AE7-01E5D63B3C94}" dt="2025-04-13T04:48:19.838" v="12" actId="478"/>
          <ac:picMkLst>
            <pc:docMk/>
            <pc:sldMk cId="2297503754" sldId="1147"/>
            <ac:picMk id="5" creationId="{1E4E68C8-77BA-F343-A501-1B7A0F280E24}"/>
          </ac:picMkLst>
        </pc:picChg>
        <pc:picChg chg="add mod">
          <ac:chgData name="Wanxiang Che" userId="5ba228f777e593e4" providerId="LiveId" clId="{27FBAFF7-25E7-594C-9AE7-01E5D63B3C94}" dt="2025-04-13T04:48:20.292" v="13"/>
          <ac:picMkLst>
            <pc:docMk/>
            <pc:sldMk cId="2297503754" sldId="1147"/>
            <ac:picMk id="7" creationId="{1D20D29B-8A34-D6F6-AC0B-5D64BD6CA476}"/>
          </ac:picMkLst>
        </pc:picChg>
      </pc:sldChg>
      <pc:sldChg chg="addSp delSp modSp mod delAnim modAnim">
        <pc:chgData name="Wanxiang Che" userId="5ba228f777e593e4" providerId="LiveId" clId="{27FBAFF7-25E7-594C-9AE7-01E5D63B3C94}" dt="2025-04-13T04:50:36.432" v="35" actId="1076"/>
        <pc:sldMkLst>
          <pc:docMk/>
          <pc:sldMk cId="2295576354" sldId="1290"/>
        </pc:sldMkLst>
        <pc:spChg chg="mod">
          <ac:chgData name="Wanxiang Che" userId="5ba228f777e593e4" providerId="LiveId" clId="{27FBAFF7-25E7-594C-9AE7-01E5D63B3C94}" dt="2025-04-13T04:49:54.024" v="28" actId="20577"/>
          <ac:spMkLst>
            <pc:docMk/>
            <pc:sldMk cId="2295576354" sldId="1290"/>
            <ac:spMk id="5" creationId="{8A725188-48F5-DE4E-A296-DEBDC0123511}"/>
          </ac:spMkLst>
        </pc:spChg>
        <pc:spChg chg="add mod">
          <ac:chgData name="Wanxiang Che" userId="5ba228f777e593e4" providerId="LiveId" clId="{27FBAFF7-25E7-594C-9AE7-01E5D63B3C94}" dt="2025-04-13T04:50:22.774" v="31" actId="164"/>
          <ac:spMkLst>
            <pc:docMk/>
            <pc:sldMk cId="2295576354" sldId="1290"/>
            <ac:spMk id="28" creationId="{87207FA3-88AB-3652-9D8E-CAB4213A687D}"/>
          </ac:spMkLst>
        </pc:spChg>
        <pc:spChg chg="add mod">
          <ac:chgData name="Wanxiang Che" userId="5ba228f777e593e4" providerId="LiveId" clId="{27FBAFF7-25E7-594C-9AE7-01E5D63B3C94}" dt="2025-04-13T04:50:22.774" v="31" actId="164"/>
          <ac:spMkLst>
            <pc:docMk/>
            <pc:sldMk cId="2295576354" sldId="1290"/>
            <ac:spMk id="29" creationId="{EEBA96FA-848E-07E2-C496-F367C2D79764}"/>
          </ac:spMkLst>
        </pc:spChg>
        <pc:spChg chg="add mod">
          <ac:chgData name="Wanxiang Che" userId="5ba228f777e593e4" providerId="LiveId" clId="{27FBAFF7-25E7-594C-9AE7-01E5D63B3C94}" dt="2025-04-13T04:50:22.774" v="31" actId="164"/>
          <ac:spMkLst>
            <pc:docMk/>
            <pc:sldMk cId="2295576354" sldId="1290"/>
            <ac:spMk id="35" creationId="{092E149A-8D14-08EC-43E6-5AA22ED6FC6D}"/>
          </ac:spMkLst>
        </pc:spChg>
        <pc:spChg chg="add mod">
          <ac:chgData name="Wanxiang Che" userId="5ba228f777e593e4" providerId="LiveId" clId="{27FBAFF7-25E7-594C-9AE7-01E5D63B3C94}" dt="2025-04-13T04:50:22.774" v="31" actId="164"/>
          <ac:spMkLst>
            <pc:docMk/>
            <pc:sldMk cId="2295576354" sldId="1290"/>
            <ac:spMk id="36" creationId="{D9541FDA-2A4A-59DC-6F6C-7674FFB56963}"/>
          </ac:spMkLst>
        </pc:spChg>
        <pc:spChg chg="add mod">
          <ac:chgData name="Wanxiang Che" userId="5ba228f777e593e4" providerId="LiveId" clId="{27FBAFF7-25E7-594C-9AE7-01E5D63B3C94}" dt="2025-04-13T04:50:22.774" v="31" actId="164"/>
          <ac:spMkLst>
            <pc:docMk/>
            <pc:sldMk cId="2295576354" sldId="1290"/>
            <ac:spMk id="40" creationId="{14CB135A-9985-2DCD-1691-4755A0E0B60C}"/>
          </ac:spMkLst>
        </pc:spChg>
        <pc:spChg chg="add mod">
          <ac:chgData name="Wanxiang Che" userId="5ba228f777e593e4" providerId="LiveId" clId="{27FBAFF7-25E7-594C-9AE7-01E5D63B3C94}" dt="2025-04-13T04:50:22.774" v="31" actId="164"/>
          <ac:spMkLst>
            <pc:docMk/>
            <pc:sldMk cId="2295576354" sldId="1290"/>
            <ac:spMk id="44" creationId="{0700296F-5F02-1D48-CCDD-819A75E07368}"/>
          </ac:spMkLst>
        </pc:spChg>
        <pc:spChg chg="add mod">
          <ac:chgData name="Wanxiang Che" userId="5ba228f777e593e4" providerId="LiveId" clId="{27FBAFF7-25E7-594C-9AE7-01E5D63B3C94}" dt="2025-04-13T04:50:22.774" v="31" actId="164"/>
          <ac:spMkLst>
            <pc:docMk/>
            <pc:sldMk cId="2295576354" sldId="1290"/>
            <ac:spMk id="45" creationId="{BB656596-EA9A-E72C-95BA-A4B84D38BEDD}"/>
          </ac:spMkLst>
        </pc:spChg>
        <pc:spChg chg="add mod">
          <ac:chgData name="Wanxiang Che" userId="5ba228f777e593e4" providerId="LiveId" clId="{27FBAFF7-25E7-594C-9AE7-01E5D63B3C94}" dt="2025-04-13T04:50:22.774" v="31" actId="164"/>
          <ac:spMkLst>
            <pc:docMk/>
            <pc:sldMk cId="2295576354" sldId="1290"/>
            <ac:spMk id="46" creationId="{8351A926-1F7A-5DCC-9297-67985308BA14}"/>
          </ac:spMkLst>
        </pc:spChg>
        <pc:spChg chg="add mod">
          <ac:chgData name="Wanxiang Che" userId="5ba228f777e593e4" providerId="LiveId" clId="{27FBAFF7-25E7-594C-9AE7-01E5D63B3C94}" dt="2025-04-13T04:50:22.774" v="31" actId="164"/>
          <ac:spMkLst>
            <pc:docMk/>
            <pc:sldMk cId="2295576354" sldId="1290"/>
            <ac:spMk id="49" creationId="{F5D15FB2-BEAC-108C-FF2A-4BAE5C008A07}"/>
          </ac:spMkLst>
        </pc:spChg>
        <pc:spChg chg="add mod">
          <ac:chgData name="Wanxiang Che" userId="5ba228f777e593e4" providerId="LiveId" clId="{27FBAFF7-25E7-594C-9AE7-01E5D63B3C94}" dt="2025-04-13T04:50:22.774" v="31" actId="164"/>
          <ac:spMkLst>
            <pc:docMk/>
            <pc:sldMk cId="2295576354" sldId="1290"/>
            <ac:spMk id="50" creationId="{748FB59A-B4F4-C281-17E1-D28D762DB911}"/>
          </ac:spMkLst>
        </pc:spChg>
        <pc:grpChg chg="del">
          <ac:chgData name="Wanxiang Che" userId="5ba228f777e593e4" providerId="LiveId" clId="{27FBAFF7-25E7-594C-9AE7-01E5D63B3C94}" dt="2025-04-13T04:50:13.855" v="29" actId="478"/>
          <ac:grpSpMkLst>
            <pc:docMk/>
            <pc:sldMk cId="2295576354" sldId="1290"/>
            <ac:grpSpMk id="26" creationId="{C24AC3BA-8D50-884F-825D-48C1374B76DE}"/>
          </ac:grpSpMkLst>
        </pc:grpChg>
        <pc:grpChg chg="mod">
          <ac:chgData name="Wanxiang Che" userId="5ba228f777e593e4" providerId="LiveId" clId="{27FBAFF7-25E7-594C-9AE7-01E5D63B3C94}" dt="2025-04-13T04:50:36.432" v="35" actId="1076"/>
          <ac:grpSpMkLst>
            <pc:docMk/>
            <pc:sldMk cId="2295576354" sldId="1290"/>
            <ac:grpSpMk id="51" creationId="{0B435C46-A1A6-078E-D955-624E043B45DB}"/>
          </ac:grpSpMkLst>
        </pc:grpChg>
      </pc:sldChg>
      <pc:sldChg chg="addSp delSp modSp mod">
        <pc:chgData name="Wanxiang Che" userId="5ba228f777e593e4" providerId="LiveId" clId="{27FBAFF7-25E7-594C-9AE7-01E5D63B3C94}" dt="2025-04-13T04:53:50.096" v="83" actId="20577"/>
        <pc:sldMkLst>
          <pc:docMk/>
          <pc:sldMk cId="381450552" sldId="1291"/>
        </pc:sldMkLst>
        <pc:spChg chg="mod">
          <ac:chgData name="Wanxiang Che" userId="5ba228f777e593e4" providerId="LiveId" clId="{27FBAFF7-25E7-594C-9AE7-01E5D63B3C94}" dt="2025-04-13T04:53:50.096" v="83" actId="20577"/>
          <ac:spMkLst>
            <pc:docMk/>
            <pc:sldMk cId="381450552" sldId="1291"/>
            <ac:spMk id="4" creationId="{6E820A58-9CFC-DE4F-AE7F-53A6707294B4}"/>
          </ac:spMkLst>
        </pc:spChg>
        <pc:spChg chg="mod">
          <ac:chgData name="Wanxiang Che" userId="5ba228f777e593e4" providerId="LiveId" clId="{27FBAFF7-25E7-594C-9AE7-01E5D63B3C94}" dt="2025-04-13T04:50:59.373" v="37"/>
          <ac:spMkLst>
            <pc:docMk/>
            <pc:sldMk cId="381450552" sldId="1291"/>
            <ac:spMk id="9" creationId="{1585C66C-D215-7570-C6C2-C119D32BB876}"/>
          </ac:spMkLst>
        </pc:spChg>
        <pc:spChg chg="mod">
          <ac:chgData name="Wanxiang Che" userId="5ba228f777e593e4" providerId="LiveId" clId="{27FBAFF7-25E7-594C-9AE7-01E5D63B3C94}" dt="2025-04-13T04:50:59.373" v="37"/>
          <ac:spMkLst>
            <pc:docMk/>
            <pc:sldMk cId="381450552" sldId="1291"/>
            <ac:spMk id="14" creationId="{9DD96906-E0C0-D099-440D-94F6B9C0C217}"/>
          </ac:spMkLst>
        </pc:spChg>
        <pc:spChg chg="mod">
          <ac:chgData name="Wanxiang Che" userId="5ba228f777e593e4" providerId="LiveId" clId="{27FBAFF7-25E7-594C-9AE7-01E5D63B3C94}" dt="2025-04-13T04:51:38.388" v="46" actId="207"/>
          <ac:spMkLst>
            <pc:docMk/>
            <pc:sldMk cId="381450552" sldId="1291"/>
            <ac:spMk id="15" creationId="{9EC5D0DB-DAAD-3D38-45C8-B3FEDC242045}"/>
          </ac:spMkLst>
        </pc:spChg>
        <pc:spChg chg="mod">
          <ac:chgData name="Wanxiang Che" userId="5ba228f777e593e4" providerId="LiveId" clId="{27FBAFF7-25E7-594C-9AE7-01E5D63B3C94}" dt="2025-04-13T04:50:59.373" v="37"/>
          <ac:spMkLst>
            <pc:docMk/>
            <pc:sldMk cId="381450552" sldId="1291"/>
            <ac:spMk id="16" creationId="{735F8A96-5551-762C-8781-BC2E311DAA72}"/>
          </ac:spMkLst>
        </pc:spChg>
        <pc:spChg chg="mod">
          <ac:chgData name="Wanxiang Che" userId="5ba228f777e593e4" providerId="LiveId" clId="{27FBAFF7-25E7-594C-9AE7-01E5D63B3C94}" dt="2025-04-13T04:50:59.373" v="37"/>
          <ac:spMkLst>
            <pc:docMk/>
            <pc:sldMk cId="381450552" sldId="1291"/>
            <ac:spMk id="23" creationId="{F7797F1B-5A2D-871C-2A14-D6B4966EA450}"/>
          </ac:spMkLst>
        </pc:spChg>
        <pc:spChg chg="mod">
          <ac:chgData name="Wanxiang Che" userId="5ba228f777e593e4" providerId="LiveId" clId="{27FBAFF7-25E7-594C-9AE7-01E5D63B3C94}" dt="2025-04-13T04:50:59.373" v="37"/>
          <ac:spMkLst>
            <pc:docMk/>
            <pc:sldMk cId="381450552" sldId="1291"/>
            <ac:spMk id="24" creationId="{AB932B07-8A79-FD9B-064B-EED81E90E44C}"/>
          </ac:spMkLst>
        </pc:spChg>
        <pc:spChg chg="mod">
          <ac:chgData name="Wanxiang Che" userId="5ba228f777e593e4" providerId="LiveId" clId="{27FBAFF7-25E7-594C-9AE7-01E5D63B3C94}" dt="2025-04-13T04:50:59.373" v="37"/>
          <ac:spMkLst>
            <pc:docMk/>
            <pc:sldMk cId="381450552" sldId="1291"/>
            <ac:spMk id="25" creationId="{8763BF7E-DDEE-71EF-1042-2FA8D5F903F6}"/>
          </ac:spMkLst>
        </pc:spChg>
        <pc:spChg chg="mod">
          <ac:chgData name="Wanxiang Che" userId="5ba228f777e593e4" providerId="LiveId" clId="{27FBAFF7-25E7-594C-9AE7-01E5D63B3C94}" dt="2025-04-13T04:50:59.373" v="37"/>
          <ac:spMkLst>
            <pc:docMk/>
            <pc:sldMk cId="381450552" sldId="1291"/>
            <ac:spMk id="26" creationId="{08672D1D-A44D-2CC2-8F00-1DDA818B1BDC}"/>
          </ac:spMkLst>
        </pc:spChg>
        <pc:spChg chg="mod">
          <ac:chgData name="Wanxiang Che" userId="5ba228f777e593e4" providerId="LiveId" clId="{27FBAFF7-25E7-594C-9AE7-01E5D63B3C94}" dt="2025-04-13T04:50:59.373" v="37"/>
          <ac:spMkLst>
            <pc:docMk/>
            <pc:sldMk cId="381450552" sldId="1291"/>
            <ac:spMk id="27" creationId="{6BF10545-0BC1-55BC-6954-498BDC00E8FA}"/>
          </ac:spMkLst>
        </pc:spChg>
        <pc:spChg chg="mod">
          <ac:chgData name="Wanxiang Che" userId="5ba228f777e593e4" providerId="LiveId" clId="{27FBAFF7-25E7-594C-9AE7-01E5D63B3C94}" dt="2025-04-13T04:50:59.373" v="37"/>
          <ac:spMkLst>
            <pc:docMk/>
            <pc:sldMk cId="381450552" sldId="1291"/>
            <ac:spMk id="50" creationId="{AA0AC7FB-C875-AA1B-DEF5-3EEC9384C54F}"/>
          </ac:spMkLst>
        </pc:spChg>
        <pc:spChg chg="mod">
          <ac:chgData name="Wanxiang Che" userId="5ba228f777e593e4" providerId="LiveId" clId="{27FBAFF7-25E7-594C-9AE7-01E5D63B3C94}" dt="2025-04-13T04:50:59.373" v="37"/>
          <ac:spMkLst>
            <pc:docMk/>
            <pc:sldMk cId="381450552" sldId="1291"/>
            <ac:spMk id="52" creationId="{313B4D65-D39B-0261-1047-8E1EF811613F}"/>
          </ac:spMkLst>
        </pc:spChg>
        <pc:grpChg chg="mod">
          <ac:chgData name="Wanxiang Che" userId="5ba228f777e593e4" providerId="LiveId" clId="{27FBAFF7-25E7-594C-9AE7-01E5D63B3C94}" dt="2025-04-13T04:51:56.729" v="48" actId="1076"/>
          <ac:grpSpMkLst>
            <pc:docMk/>
            <pc:sldMk cId="381450552" sldId="1291"/>
            <ac:grpSpMk id="6" creationId="{8F098457-F020-F6E5-8745-5BCE74DD7C37}"/>
          </ac:grpSpMkLst>
        </pc:grpChg>
        <pc:grpChg chg="del">
          <ac:chgData name="Wanxiang Che" userId="5ba228f777e593e4" providerId="LiveId" clId="{27FBAFF7-25E7-594C-9AE7-01E5D63B3C94}" dt="2025-04-13T04:50:58.357" v="36" actId="478"/>
          <ac:grpSpMkLst>
            <pc:docMk/>
            <pc:sldMk cId="381450552" sldId="1291"/>
            <ac:grpSpMk id="28" creationId="{FA58B1CE-4818-6842-B518-433A04921B4F}"/>
          </ac:grpSpMkLst>
        </pc:grpChg>
      </pc:sldChg>
      <pc:sldChg chg="addSp delSp modSp mod">
        <pc:chgData name="Wanxiang Che" userId="5ba228f777e593e4" providerId="LiveId" clId="{27FBAFF7-25E7-594C-9AE7-01E5D63B3C94}" dt="2025-04-13T04:54:00.533" v="88" actId="6549"/>
        <pc:sldMkLst>
          <pc:docMk/>
          <pc:sldMk cId="1977681275" sldId="1292"/>
        </pc:sldMkLst>
        <pc:spChg chg="mod">
          <ac:chgData name="Wanxiang Che" userId="5ba228f777e593e4" providerId="LiveId" clId="{27FBAFF7-25E7-594C-9AE7-01E5D63B3C94}" dt="2025-04-13T04:54:00.533" v="88" actId="6549"/>
          <ac:spMkLst>
            <pc:docMk/>
            <pc:sldMk cId="1977681275" sldId="1292"/>
            <ac:spMk id="4" creationId="{99AD161F-6747-EB47-91F8-F9FBC719111E}"/>
          </ac:spMkLst>
        </pc:spChg>
        <pc:spChg chg="mod">
          <ac:chgData name="Wanxiang Che" userId="5ba228f777e593e4" providerId="LiveId" clId="{27FBAFF7-25E7-594C-9AE7-01E5D63B3C94}" dt="2025-04-13T04:52:10.422" v="50"/>
          <ac:spMkLst>
            <pc:docMk/>
            <pc:sldMk cId="1977681275" sldId="1292"/>
            <ac:spMk id="10" creationId="{625BF5BC-5304-0886-F4A9-1A4AB84A6F40}"/>
          </ac:spMkLst>
        </pc:spChg>
        <pc:spChg chg="mod">
          <ac:chgData name="Wanxiang Che" userId="5ba228f777e593e4" providerId="LiveId" clId="{27FBAFF7-25E7-594C-9AE7-01E5D63B3C94}" dt="2025-04-13T04:52:10.422" v="50"/>
          <ac:spMkLst>
            <pc:docMk/>
            <pc:sldMk cId="1977681275" sldId="1292"/>
            <ac:spMk id="17" creationId="{28703B52-1A4D-F785-7ED4-680BB390F459}"/>
          </ac:spMkLst>
        </pc:spChg>
        <pc:spChg chg="mod">
          <ac:chgData name="Wanxiang Che" userId="5ba228f777e593e4" providerId="LiveId" clId="{27FBAFF7-25E7-594C-9AE7-01E5D63B3C94}" dt="2025-04-13T04:52:18.089" v="51" actId="207"/>
          <ac:spMkLst>
            <pc:docMk/>
            <pc:sldMk cId="1977681275" sldId="1292"/>
            <ac:spMk id="18" creationId="{848F42D7-64F7-9B32-FEDB-BDEB0306EB98}"/>
          </ac:spMkLst>
        </pc:spChg>
        <pc:spChg chg="mod">
          <ac:chgData name="Wanxiang Che" userId="5ba228f777e593e4" providerId="LiveId" clId="{27FBAFF7-25E7-594C-9AE7-01E5D63B3C94}" dt="2025-04-13T04:52:24.711" v="53" actId="207"/>
          <ac:spMkLst>
            <pc:docMk/>
            <pc:sldMk cId="1977681275" sldId="1292"/>
            <ac:spMk id="19" creationId="{35D803E7-1CE7-B362-02C2-E0B4B06C88B9}"/>
          </ac:spMkLst>
        </pc:spChg>
        <pc:spChg chg="mod">
          <ac:chgData name="Wanxiang Che" userId="5ba228f777e593e4" providerId="LiveId" clId="{27FBAFF7-25E7-594C-9AE7-01E5D63B3C94}" dt="2025-04-13T04:52:10.422" v="50"/>
          <ac:spMkLst>
            <pc:docMk/>
            <pc:sldMk cId="1977681275" sldId="1292"/>
            <ac:spMk id="20" creationId="{04CA0B5D-BEC1-A727-16DE-2D07A10C5B87}"/>
          </ac:spMkLst>
        </pc:spChg>
        <pc:spChg chg="mod">
          <ac:chgData name="Wanxiang Che" userId="5ba228f777e593e4" providerId="LiveId" clId="{27FBAFF7-25E7-594C-9AE7-01E5D63B3C94}" dt="2025-04-13T04:52:10.422" v="50"/>
          <ac:spMkLst>
            <pc:docMk/>
            <pc:sldMk cId="1977681275" sldId="1292"/>
            <ac:spMk id="22" creationId="{ADB29BEB-A5B4-25EB-2253-39EDA1FC5F44}"/>
          </ac:spMkLst>
        </pc:spChg>
        <pc:spChg chg="mod">
          <ac:chgData name="Wanxiang Che" userId="5ba228f777e593e4" providerId="LiveId" clId="{27FBAFF7-25E7-594C-9AE7-01E5D63B3C94}" dt="2025-04-13T04:52:10.422" v="50"/>
          <ac:spMkLst>
            <pc:docMk/>
            <pc:sldMk cId="1977681275" sldId="1292"/>
            <ac:spMk id="24" creationId="{2205561B-C1AE-F74F-6E2C-AB619D78407E}"/>
          </ac:spMkLst>
        </pc:spChg>
        <pc:spChg chg="mod">
          <ac:chgData name="Wanxiang Che" userId="5ba228f777e593e4" providerId="LiveId" clId="{27FBAFF7-25E7-594C-9AE7-01E5D63B3C94}" dt="2025-04-13T04:52:10.422" v="50"/>
          <ac:spMkLst>
            <pc:docMk/>
            <pc:sldMk cId="1977681275" sldId="1292"/>
            <ac:spMk id="26" creationId="{38D27785-1FFE-067C-94D6-D340E01609F3}"/>
          </ac:spMkLst>
        </pc:spChg>
        <pc:spChg chg="mod">
          <ac:chgData name="Wanxiang Che" userId="5ba228f777e593e4" providerId="LiveId" clId="{27FBAFF7-25E7-594C-9AE7-01E5D63B3C94}" dt="2025-04-13T04:52:10.422" v="50"/>
          <ac:spMkLst>
            <pc:docMk/>
            <pc:sldMk cId="1977681275" sldId="1292"/>
            <ac:spMk id="49" creationId="{1D7A67C7-B7AD-C61C-08BE-47E7C6DD3E2B}"/>
          </ac:spMkLst>
        </pc:spChg>
        <pc:spChg chg="mod">
          <ac:chgData name="Wanxiang Che" userId="5ba228f777e593e4" providerId="LiveId" clId="{27FBAFF7-25E7-594C-9AE7-01E5D63B3C94}" dt="2025-04-13T04:52:10.422" v="50"/>
          <ac:spMkLst>
            <pc:docMk/>
            <pc:sldMk cId="1977681275" sldId="1292"/>
            <ac:spMk id="53" creationId="{1DE30B25-ECAC-D37F-7B31-AC9E870D5E94}"/>
          </ac:spMkLst>
        </pc:spChg>
        <pc:spChg chg="mod">
          <ac:chgData name="Wanxiang Che" userId="5ba228f777e593e4" providerId="LiveId" clId="{27FBAFF7-25E7-594C-9AE7-01E5D63B3C94}" dt="2025-04-13T04:52:10.422" v="50"/>
          <ac:spMkLst>
            <pc:docMk/>
            <pc:sldMk cId="1977681275" sldId="1292"/>
            <ac:spMk id="54" creationId="{FB3A9B94-577A-D7BD-9488-E6B4728850F2}"/>
          </ac:spMkLst>
        </pc:spChg>
        <pc:grpChg chg="del">
          <ac:chgData name="Wanxiang Che" userId="5ba228f777e593e4" providerId="LiveId" clId="{27FBAFF7-25E7-594C-9AE7-01E5D63B3C94}" dt="2025-04-13T04:52:08.911" v="49" actId="478"/>
          <ac:grpSpMkLst>
            <pc:docMk/>
            <pc:sldMk cId="1977681275" sldId="1292"/>
            <ac:grpSpMk id="27" creationId="{BB61D0C7-BCD1-154A-B096-5FAF09F20CCB}"/>
          </ac:grpSpMkLst>
        </pc:grpChg>
      </pc:sldChg>
      <pc:sldChg chg="addSp delSp modSp mod">
        <pc:chgData name="Wanxiang Che" userId="5ba228f777e593e4" providerId="LiveId" clId="{27FBAFF7-25E7-594C-9AE7-01E5D63B3C94}" dt="2025-04-13T04:54:41.511" v="115" actId="1036"/>
        <pc:sldMkLst>
          <pc:docMk/>
          <pc:sldMk cId="2466269227" sldId="1294"/>
        </pc:sldMkLst>
        <pc:spChg chg="mod">
          <ac:chgData name="Wanxiang Che" userId="5ba228f777e593e4" providerId="LiveId" clId="{27FBAFF7-25E7-594C-9AE7-01E5D63B3C94}" dt="2025-04-13T04:54:11.484" v="93" actId="6549"/>
          <ac:spMkLst>
            <pc:docMk/>
            <pc:sldMk cId="2466269227" sldId="1294"/>
            <ac:spMk id="4" creationId="{D5C51CD6-4EAB-5F46-9D4C-A7FC9E4EB202}"/>
          </ac:spMkLst>
        </pc:spChg>
        <pc:spChg chg="mod">
          <ac:chgData name="Wanxiang Che" userId="5ba228f777e593e4" providerId="LiveId" clId="{27FBAFF7-25E7-594C-9AE7-01E5D63B3C94}" dt="2025-04-13T04:54:41.511" v="115" actId="1036"/>
          <ac:spMkLst>
            <pc:docMk/>
            <pc:sldMk cId="2466269227" sldId="1294"/>
            <ac:spMk id="5" creationId="{940CC20A-E879-1B44-81FA-1C31150894A7}"/>
          </ac:spMkLst>
        </pc:spChg>
        <pc:spChg chg="mod">
          <ac:chgData name="Wanxiang Che" userId="5ba228f777e593e4" providerId="LiveId" clId="{27FBAFF7-25E7-594C-9AE7-01E5D63B3C94}" dt="2025-04-13T04:54:15.935" v="95"/>
          <ac:spMkLst>
            <pc:docMk/>
            <pc:sldMk cId="2466269227" sldId="1294"/>
            <ac:spMk id="10" creationId="{CDE4CCE9-80CB-948F-AE26-63EFDC6ED942}"/>
          </ac:spMkLst>
        </pc:spChg>
        <pc:spChg chg="mod">
          <ac:chgData name="Wanxiang Che" userId="5ba228f777e593e4" providerId="LiveId" clId="{27FBAFF7-25E7-594C-9AE7-01E5D63B3C94}" dt="2025-04-13T04:54:23.210" v="97" actId="207"/>
          <ac:spMkLst>
            <pc:docMk/>
            <pc:sldMk cId="2466269227" sldId="1294"/>
            <ac:spMk id="19" creationId="{83539552-41F2-1E2C-6F69-E8C70610F08C}"/>
          </ac:spMkLst>
        </pc:spChg>
        <pc:spChg chg="mod">
          <ac:chgData name="Wanxiang Che" userId="5ba228f777e593e4" providerId="LiveId" clId="{27FBAFF7-25E7-594C-9AE7-01E5D63B3C94}" dt="2025-04-13T04:54:29.628" v="99" actId="113"/>
          <ac:spMkLst>
            <pc:docMk/>
            <pc:sldMk cId="2466269227" sldId="1294"/>
            <ac:spMk id="20" creationId="{89822CBB-E049-FA1C-10C7-54A7604D652F}"/>
          </ac:spMkLst>
        </pc:spChg>
        <pc:spChg chg="mod">
          <ac:chgData name="Wanxiang Che" userId="5ba228f777e593e4" providerId="LiveId" clId="{27FBAFF7-25E7-594C-9AE7-01E5D63B3C94}" dt="2025-04-13T04:54:15.935" v="95"/>
          <ac:spMkLst>
            <pc:docMk/>
            <pc:sldMk cId="2466269227" sldId="1294"/>
            <ac:spMk id="22" creationId="{60AFF8E5-520C-180B-3637-A46439AFDD45}"/>
          </ac:spMkLst>
        </pc:spChg>
        <pc:spChg chg="mod">
          <ac:chgData name="Wanxiang Che" userId="5ba228f777e593e4" providerId="LiveId" clId="{27FBAFF7-25E7-594C-9AE7-01E5D63B3C94}" dt="2025-04-13T04:54:15.935" v="95"/>
          <ac:spMkLst>
            <pc:docMk/>
            <pc:sldMk cId="2466269227" sldId="1294"/>
            <ac:spMk id="23" creationId="{08E8443F-85B3-AF85-807F-03677B680E8D}"/>
          </ac:spMkLst>
        </pc:spChg>
        <pc:spChg chg="mod">
          <ac:chgData name="Wanxiang Che" userId="5ba228f777e593e4" providerId="LiveId" clId="{27FBAFF7-25E7-594C-9AE7-01E5D63B3C94}" dt="2025-04-13T04:54:15.935" v="95"/>
          <ac:spMkLst>
            <pc:docMk/>
            <pc:sldMk cId="2466269227" sldId="1294"/>
            <ac:spMk id="24" creationId="{0DD34FBC-5E4B-456D-3F3A-DDA46FCDE772}"/>
          </ac:spMkLst>
        </pc:spChg>
        <pc:spChg chg="mod">
          <ac:chgData name="Wanxiang Che" userId="5ba228f777e593e4" providerId="LiveId" clId="{27FBAFF7-25E7-594C-9AE7-01E5D63B3C94}" dt="2025-04-13T04:54:15.935" v="95"/>
          <ac:spMkLst>
            <pc:docMk/>
            <pc:sldMk cId="2466269227" sldId="1294"/>
            <ac:spMk id="27" creationId="{A0F3D456-39DC-B445-3555-249EF20A0546}"/>
          </ac:spMkLst>
        </pc:spChg>
        <pc:spChg chg="mod">
          <ac:chgData name="Wanxiang Che" userId="5ba228f777e593e4" providerId="LiveId" clId="{27FBAFF7-25E7-594C-9AE7-01E5D63B3C94}" dt="2025-04-13T04:54:15.935" v="95"/>
          <ac:spMkLst>
            <pc:docMk/>
            <pc:sldMk cId="2466269227" sldId="1294"/>
            <ac:spMk id="28" creationId="{C607CA5B-BF1B-7CC9-B041-0E3303C8545F}"/>
          </ac:spMkLst>
        </pc:spChg>
        <pc:spChg chg="mod">
          <ac:chgData name="Wanxiang Che" userId="5ba228f777e593e4" providerId="LiveId" clId="{27FBAFF7-25E7-594C-9AE7-01E5D63B3C94}" dt="2025-04-13T04:54:15.935" v="95"/>
          <ac:spMkLst>
            <pc:docMk/>
            <pc:sldMk cId="2466269227" sldId="1294"/>
            <ac:spMk id="29" creationId="{76F769DF-7CA9-DB20-A082-09F2FC63918B}"/>
          </ac:spMkLst>
        </pc:spChg>
        <pc:spChg chg="mod">
          <ac:chgData name="Wanxiang Che" userId="5ba228f777e593e4" providerId="LiveId" clId="{27FBAFF7-25E7-594C-9AE7-01E5D63B3C94}" dt="2025-04-13T04:54:41.511" v="115" actId="1036"/>
          <ac:spMkLst>
            <pc:docMk/>
            <pc:sldMk cId="2466269227" sldId="1294"/>
            <ac:spMk id="31" creationId="{DA1838C7-C2F2-3847-A007-B7311606A9B1}"/>
          </ac:spMkLst>
        </pc:spChg>
        <pc:spChg chg="mod">
          <ac:chgData name="Wanxiang Che" userId="5ba228f777e593e4" providerId="LiveId" clId="{27FBAFF7-25E7-594C-9AE7-01E5D63B3C94}" dt="2025-04-13T04:54:41.511" v="115" actId="1036"/>
          <ac:spMkLst>
            <pc:docMk/>
            <pc:sldMk cId="2466269227" sldId="1294"/>
            <ac:spMk id="40" creationId="{910C3043-3703-E843-8858-2E2C44998C79}"/>
          </ac:spMkLst>
        </pc:spChg>
        <pc:spChg chg="mod">
          <ac:chgData name="Wanxiang Che" userId="5ba228f777e593e4" providerId="LiveId" clId="{27FBAFF7-25E7-594C-9AE7-01E5D63B3C94}" dt="2025-04-13T04:54:41.511" v="115" actId="1036"/>
          <ac:spMkLst>
            <pc:docMk/>
            <pc:sldMk cId="2466269227" sldId="1294"/>
            <ac:spMk id="52" creationId="{B70DCAF3-B1AC-4C46-83E0-BAF6B0003F2A}"/>
          </ac:spMkLst>
        </pc:spChg>
        <pc:spChg chg="mod">
          <ac:chgData name="Wanxiang Che" userId="5ba228f777e593e4" providerId="LiveId" clId="{27FBAFF7-25E7-594C-9AE7-01E5D63B3C94}" dt="2025-04-13T04:54:41.511" v="115" actId="1036"/>
          <ac:spMkLst>
            <pc:docMk/>
            <pc:sldMk cId="2466269227" sldId="1294"/>
            <ac:spMk id="58" creationId="{AAA2A77C-9625-554A-B8C6-D639F8E99F73}"/>
          </ac:spMkLst>
        </pc:spChg>
        <pc:spChg chg="mod">
          <ac:chgData name="Wanxiang Che" userId="5ba228f777e593e4" providerId="LiveId" clId="{27FBAFF7-25E7-594C-9AE7-01E5D63B3C94}" dt="2025-04-13T04:54:41.511" v="115" actId="1036"/>
          <ac:spMkLst>
            <pc:docMk/>
            <pc:sldMk cId="2466269227" sldId="1294"/>
            <ac:spMk id="63" creationId="{3805155D-9DCB-4E4D-A157-8207039A8DF9}"/>
          </ac:spMkLst>
        </pc:spChg>
        <pc:spChg chg="mod">
          <ac:chgData name="Wanxiang Che" userId="5ba228f777e593e4" providerId="LiveId" clId="{27FBAFF7-25E7-594C-9AE7-01E5D63B3C94}" dt="2025-04-13T04:54:41.511" v="115" actId="1036"/>
          <ac:spMkLst>
            <pc:docMk/>
            <pc:sldMk cId="2466269227" sldId="1294"/>
            <ac:spMk id="69" creationId="{5413E205-E393-9049-B112-418246428648}"/>
          </ac:spMkLst>
        </pc:spChg>
        <pc:spChg chg="mod">
          <ac:chgData name="Wanxiang Che" userId="5ba228f777e593e4" providerId="LiveId" clId="{27FBAFF7-25E7-594C-9AE7-01E5D63B3C94}" dt="2025-04-13T04:54:15.935" v="95"/>
          <ac:spMkLst>
            <pc:docMk/>
            <pc:sldMk cId="2466269227" sldId="1294"/>
            <ac:spMk id="71" creationId="{BAD38E16-4F86-67A4-E0AB-A8C8BA13491B}"/>
          </ac:spMkLst>
        </pc:spChg>
        <pc:spChg chg="mod">
          <ac:chgData name="Wanxiang Che" userId="5ba228f777e593e4" providerId="LiveId" clId="{27FBAFF7-25E7-594C-9AE7-01E5D63B3C94}" dt="2025-04-13T04:54:15.935" v="95"/>
          <ac:spMkLst>
            <pc:docMk/>
            <pc:sldMk cId="2466269227" sldId="1294"/>
            <ac:spMk id="73" creationId="{C1195037-E1C0-9599-D302-47A2B1E71809}"/>
          </ac:spMkLst>
        </pc:spChg>
        <pc:spChg chg="mod">
          <ac:chgData name="Wanxiang Che" userId="5ba228f777e593e4" providerId="LiveId" clId="{27FBAFF7-25E7-594C-9AE7-01E5D63B3C94}" dt="2025-04-13T04:54:41.511" v="115" actId="1036"/>
          <ac:spMkLst>
            <pc:docMk/>
            <pc:sldMk cId="2466269227" sldId="1294"/>
            <ac:spMk id="81" creationId="{8928D453-4B45-6A48-A1FF-0E7C668261CE}"/>
          </ac:spMkLst>
        </pc:spChg>
        <pc:spChg chg="mod">
          <ac:chgData name="Wanxiang Che" userId="5ba228f777e593e4" providerId="LiveId" clId="{27FBAFF7-25E7-594C-9AE7-01E5D63B3C94}" dt="2025-04-13T04:54:41.511" v="115" actId="1036"/>
          <ac:spMkLst>
            <pc:docMk/>
            <pc:sldMk cId="2466269227" sldId="1294"/>
            <ac:spMk id="83" creationId="{F653D4E7-AD3A-0143-8391-686E45DC61D9}"/>
          </ac:spMkLst>
        </pc:spChg>
        <pc:spChg chg="mod">
          <ac:chgData name="Wanxiang Che" userId="5ba228f777e593e4" providerId="LiveId" clId="{27FBAFF7-25E7-594C-9AE7-01E5D63B3C94}" dt="2025-04-13T04:54:41.511" v="115" actId="1036"/>
          <ac:spMkLst>
            <pc:docMk/>
            <pc:sldMk cId="2466269227" sldId="1294"/>
            <ac:spMk id="86" creationId="{34A084D1-0F62-F449-9336-04D1E684A3E4}"/>
          </ac:spMkLst>
        </pc:spChg>
        <pc:grpChg chg="del">
          <ac:chgData name="Wanxiang Che" userId="5ba228f777e593e4" providerId="LiveId" clId="{27FBAFF7-25E7-594C-9AE7-01E5D63B3C94}" dt="2025-04-13T04:54:15.100" v="94" actId="478"/>
          <ac:grpSpMkLst>
            <pc:docMk/>
            <pc:sldMk cId="2466269227" sldId="1294"/>
            <ac:grpSpMk id="87" creationId="{BFC2AECE-3808-6B4D-B166-E672FAECBF5D}"/>
          </ac:grpSpMkLst>
        </pc:grpChg>
      </pc:sldChg>
      <pc:sldChg chg="addSp delSp modSp mod">
        <pc:chgData name="Wanxiang Che" userId="5ba228f777e593e4" providerId="LiveId" clId="{27FBAFF7-25E7-594C-9AE7-01E5D63B3C94}" dt="2025-04-13T04:56:14.116" v="142" actId="20577"/>
        <pc:sldMkLst>
          <pc:docMk/>
          <pc:sldMk cId="1746984758" sldId="1310"/>
        </pc:sldMkLst>
        <pc:spChg chg="mod">
          <ac:chgData name="Wanxiang Che" userId="5ba228f777e593e4" providerId="LiveId" clId="{27FBAFF7-25E7-594C-9AE7-01E5D63B3C94}" dt="2025-04-13T04:56:14.116" v="142" actId="20577"/>
          <ac:spMkLst>
            <pc:docMk/>
            <pc:sldMk cId="1746984758" sldId="1310"/>
            <ac:spMk id="4" creationId="{F3A1E7C2-2DF3-424B-B11C-3C083BC9A99C}"/>
          </ac:spMkLst>
        </pc:spChg>
        <pc:spChg chg="mod">
          <ac:chgData name="Wanxiang Che" userId="5ba228f777e593e4" providerId="LiveId" clId="{27FBAFF7-25E7-594C-9AE7-01E5D63B3C94}" dt="2025-04-13T04:54:50.171" v="117"/>
          <ac:spMkLst>
            <pc:docMk/>
            <pc:sldMk cId="1746984758" sldId="1310"/>
            <ac:spMk id="34" creationId="{49F8996F-D44C-8562-74C2-4999F6D0384C}"/>
          </ac:spMkLst>
        </pc:spChg>
        <pc:spChg chg="mod">
          <ac:chgData name="Wanxiang Che" userId="5ba228f777e593e4" providerId="LiveId" clId="{27FBAFF7-25E7-594C-9AE7-01E5D63B3C94}" dt="2025-04-13T04:54:50.171" v="117"/>
          <ac:spMkLst>
            <pc:docMk/>
            <pc:sldMk cId="1746984758" sldId="1310"/>
            <ac:spMk id="35" creationId="{E10EC1A4-A517-8757-CA4B-CF8C937735F1}"/>
          </ac:spMkLst>
        </pc:spChg>
        <pc:spChg chg="mod">
          <ac:chgData name="Wanxiang Che" userId="5ba228f777e593e4" providerId="LiveId" clId="{27FBAFF7-25E7-594C-9AE7-01E5D63B3C94}" dt="2025-04-13T04:54:58.144" v="124" actId="1036"/>
          <ac:spMkLst>
            <pc:docMk/>
            <pc:sldMk cId="1746984758" sldId="1310"/>
            <ac:spMk id="44" creationId="{67B929D9-FAD7-334E-83D2-DC29F3A430FC}"/>
          </ac:spMkLst>
        </pc:spChg>
        <pc:spChg chg="mod">
          <ac:chgData name="Wanxiang Che" userId="5ba228f777e593e4" providerId="LiveId" clId="{27FBAFF7-25E7-594C-9AE7-01E5D63B3C94}" dt="2025-04-13T04:54:58.144" v="124" actId="1036"/>
          <ac:spMkLst>
            <pc:docMk/>
            <pc:sldMk cId="1746984758" sldId="1310"/>
            <ac:spMk id="45" creationId="{D8F98FE7-A5B0-2A4F-95A2-42898334AC71}"/>
          </ac:spMkLst>
        </pc:spChg>
        <pc:spChg chg="mod">
          <ac:chgData name="Wanxiang Che" userId="5ba228f777e593e4" providerId="LiveId" clId="{27FBAFF7-25E7-594C-9AE7-01E5D63B3C94}" dt="2025-04-13T04:55:05.851" v="126" actId="207"/>
          <ac:spMkLst>
            <pc:docMk/>
            <pc:sldMk cId="1746984758" sldId="1310"/>
            <ac:spMk id="46" creationId="{DC25414B-FAC2-3682-1E8C-3B584385A36E}"/>
          </ac:spMkLst>
        </pc:spChg>
        <pc:spChg chg="mod">
          <ac:chgData name="Wanxiang Che" userId="5ba228f777e593e4" providerId="LiveId" clId="{27FBAFF7-25E7-594C-9AE7-01E5D63B3C94}" dt="2025-04-13T04:54:50.171" v="117"/>
          <ac:spMkLst>
            <pc:docMk/>
            <pc:sldMk cId="1746984758" sldId="1310"/>
            <ac:spMk id="48" creationId="{6CBA19DF-D455-958F-FE09-4490881BFB1A}"/>
          </ac:spMkLst>
        </pc:spChg>
        <pc:spChg chg="mod">
          <ac:chgData name="Wanxiang Che" userId="5ba228f777e593e4" providerId="LiveId" clId="{27FBAFF7-25E7-594C-9AE7-01E5D63B3C94}" dt="2025-04-13T04:55:14.952" v="128" actId="207"/>
          <ac:spMkLst>
            <pc:docMk/>
            <pc:sldMk cId="1746984758" sldId="1310"/>
            <ac:spMk id="56" creationId="{D035D9E0-4830-5875-FEDC-362850E02ED8}"/>
          </ac:spMkLst>
        </pc:spChg>
        <pc:spChg chg="mod">
          <ac:chgData name="Wanxiang Che" userId="5ba228f777e593e4" providerId="LiveId" clId="{27FBAFF7-25E7-594C-9AE7-01E5D63B3C94}" dt="2025-04-13T04:54:58.144" v="124" actId="1036"/>
          <ac:spMkLst>
            <pc:docMk/>
            <pc:sldMk cId="1746984758" sldId="1310"/>
            <ac:spMk id="58" creationId="{B601B56C-17C7-224F-93B9-F9B9E56A25F6}"/>
          </ac:spMkLst>
        </pc:spChg>
        <pc:spChg chg="mod">
          <ac:chgData name="Wanxiang Che" userId="5ba228f777e593e4" providerId="LiveId" clId="{27FBAFF7-25E7-594C-9AE7-01E5D63B3C94}" dt="2025-04-13T04:54:58.144" v="124" actId="1036"/>
          <ac:spMkLst>
            <pc:docMk/>
            <pc:sldMk cId="1746984758" sldId="1310"/>
            <ac:spMk id="59" creationId="{20B79CA1-1A8D-E04D-AC81-E21DFBAA1EBB}"/>
          </ac:spMkLst>
        </pc:spChg>
        <pc:spChg chg="mod">
          <ac:chgData name="Wanxiang Che" userId="5ba228f777e593e4" providerId="LiveId" clId="{27FBAFF7-25E7-594C-9AE7-01E5D63B3C94}" dt="2025-04-13T04:54:50.171" v="117"/>
          <ac:spMkLst>
            <pc:docMk/>
            <pc:sldMk cId="1746984758" sldId="1310"/>
            <ac:spMk id="60" creationId="{4444F9EB-002C-6265-EF33-DF9D049F1A65}"/>
          </ac:spMkLst>
        </pc:spChg>
        <pc:spChg chg="mod">
          <ac:chgData name="Wanxiang Che" userId="5ba228f777e593e4" providerId="LiveId" clId="{27FBAFF7-25E7-594C-9AE7-01E5D63B3C94}" dt="2025-04-13T04:54:50.171" v="117"/>
          <ac:spMkLst>
            <pc:docMk/>
            <pc:sldMk cId="1746984758" sldId="1310"/>
            <ac:spMk id="63" creationId="{C81C46FC-CCD2-46C2-4587-E0155DCBB19D}"/>
          </ac:spMkLst>
        </pc:spChg>
        <pc:spChg chg="mod">
          <ac:chgData name="Wanxiang Che" userId="5ba228f777e593e4" providerId="LiveId" clId="{27FBAFF7-25E7-594C-9AE7-01E5D63B3C94}" dt="2025-04-13T04:54:50.171" v="117"/>
          <ac:spMkLst>
            <pc:docMk/>
            <pc:sldMk cId="1746984758" sldId="1310"/>
            <ac:spMk id="64" creationId="{60657AF0-0BA7-0C2B-84C0-7C3908D3E0AE}"/>
          </ac:spMkLst>
        </pc:spChg>
        <pc:spChg chg="mod">
          <ac:chgData name="Wanxiang Che" userId="5ba228f777e593e4" providerId="LiveId" clId="{27FBAFF7-25E7-594C-9AE7-01E5D63B3C94}" dt="2025-04-13T04:54:50.171" v="117"/>
          <ac:spMkLst>
            <pc:docMk/>
            <pc:sldMk cId="1746984758" sldId="1310"/>
            <ac:spMk id="67" creationId="{2671CFBE-C14A-272F-FF62-90248D53704D}"/>
          </ac:spMkLst>
        </pc:spChg>
        <pc:spChg chg="mod">
          <ac:chgData name="Wanxiang Che" userId="5ba228f777e593e4" providerId="LiveId" clId="{27FBAFF7-25E7-594C-9AE7-01E5D63B3C94}" dt="2025-04-13T04:54:50.171" v="117"/>
          <ac:spMkLst>
            <pc:docMk/>
            <pc:sldMk cId="1746984758" sldId="1310"/>
            <ac:spMk id="70" creationId="{C6F060CF-0708-0B8A-7D6A-224A7A803034}"/>
          </ac:spMkLst>
        </pc:spChg>
        <pc:spChg chg="mod">
          <ac:chgData name="Wanxiang Che" userId="5ba228f777e593e4" providerId="LiveId" clId="{27FBAFF7-25E7-594C-9AE7-01E5D63B3C94}" dt="2025-04-13T04:54:50.171" v="117"/>
          <ac:spMkLst>
            <pc:docMk/>
            <pc:sldMk cId="1746984758" sldId="1310"/>
            <ac:spMk id="71" creationId="{9892C2F8-16B9-4D51-45B8-620C84AE60B3}"/>
          </ac:spMkLst>
        </pc:spChg>
        <pc:grpChg chg="del">
          <ac:chgData name="Wanxiang Che" userId="5ba228f777e593e4" providerId="LiveId" clId="{27FBAFF7-25E7-594C-9AE7-01E5D63B3C94}" dt="2025-04-13T04:54:49.640" v="116" actId="478"/>
          <ac:grpSpMkLst>
            <pc:docMk/>
            <pc:sldMk cId="1746984758" sldId="1310"/>
            <ac:grpSpMk id="10" creationId="{35F73628-58C8-9747-BB89-D660703A9556}"/>
          </ac:grpSpMkLst>
        </pc:grpChg>
        <pc:grpChg chg="mod">
          <ac:chgData name="Wanxiang Che" userId="5ba228f777e593e4" providerId="LiveId" clId="{27FBAFF7-25E7-594C-9AE7-01E5D63B3C94}" dt="2025-04-13T04:54:58.144" v="124" actId="1036"/>
          <ac:grpSpMkLst>
            <pc:docMk/>
            <pc:sldMk cId="1746984758" sldId="1310"/>
            <ac:grpSpMk id="38" creationId="{A2ABE164-D2DF-FB4E-BB09-43F4499048EE}"/>
          </ac:grpSpMkLst>
        </pc:grpChg>
        <pc:grpChg chg="mod">
          <ac:chgData name="Wanxiang Che" userId="5ba228f777e593e4" providerId="LiveId" clId="{27FBAFF7-25E7-594C-9AE7-01E5D63B3C94}" dt="2025-04-13T04:54:58.144" v="124" actId="1036"/>
          <ac:grpSpMkLst>
            <pc:docMk/>
            <pc:sldMk cId="1746984758" sldId="1310"/>
            <ac:grpSpMk id="41" creationId="{429C8AF1-B618-BC45-8766-A0EA7052B24C}"/>
          </ac:grpSpMkLst>
        </pc:grpChg>
        <pc:grpChg chg="mod">
          <ac:chgData name="Wanxiang Che" userId="5ba228f777e593e4" providerId="LiveId" clId="{27FBAFF7-25E7-594C-9AE7-01E5D63B3C94}" dt="2025-04-13T04:54:58.144" v="124" actId="1036"/>
          <ac:grpSpMkLst>
            <pc:docMk/>
            <pc:sldMk cId="1746984758" sldId="1310"/>
            <ac:grpSpMk id="49" creationId="{6C7B9330-96CB-0D4C-9A54-2D912C6C6C4E}"/>
          </ac:grpSpMkLst>
        </pc:grpChg>
        <pc:grpChg chg="mod">
          <ac:chgData name="Wanxiang Che" userId="5ba228f777e593e4" providerId="LiveId" clId="{27FBAFF7-25E7-594C-9AE7-01E5D63B3C94}" dt="2025-04-13T04:54:58.144" v="124" actId="1036"/>
          <ac:grpSpMkLst>
            <pc:docMk/>
            <pc:sldMk cId="1746984758" sldId="1310"/>
            <ac:grpSpMk id="52" creationId="{A2B8C42D-9774-ED4B-AAA7-3BD479765AE8}"/>
          </ac:grpSpMkLst>
        </pc:grpChg>
        <pc:cxnChg chg="mod">
          <ac:chgData name="Wanxiang Che" userId="5ba228f777e593e4" providerId="LiveId" clId="{27FBAFF7-25E7-594C-9AE7-01E5D63B3C94}" dt="2025-04-13T04:54:58.144" v="124" actId="1036"/>
          <ac:cxnSpMkLst>
            <pc:docMk/>
            <pc:sldMk cId="1746984758" sldId="1310"/>
            <ac:cxnSpMk id="37" creationId="{787C6B8C-730D-6F4C-B608-516C02F58078}"/>
          </ac:cxnSpMkLst>
        </pc:cxnChg>
        <pc:cxnChg chg="mod">
          <ac:chgData name="Wanxiang Che" userId="5ba228f777e593e4" providerId="LiveId" clId="{27FBAFF7-25E7-594C-9AE7-01E5D63B3C94}" dt="2025-04-13T04:54:58.144" v="124" actId="1036"/>
          <ac:cxnSpMkLst>
            <pc:docMk/>
            <pc:sldMk cId="1746984758" sldId="1310"/>
            <ac:cxnSpMk id="55" creationId="{A53DC000-4901-0241-BEC3-7AE55F4E3FC3}"/>
          </ac:cxnSpMkLst>
        </pc:cxnChg>
      </pc:sldChg>
      <pc:sldChg chg="addSp delSp modSp add mod delAnim">
        <pc:chgData name="Wanxiang Che" userId="5ba228f777e593e4" providerId="LiveId" clId="{27FBAFF7-25E7-594C-9AE7-01E5D63B3C94}" dt="2025-04-13T04:59:41.402" v="164" actId="1076"/>
        <pc:sldMkLst>
          <pc:docMk/>
          <pc:sldMk cId="612963452" sldId="1311"/>
        </pc:sldMkLst>
        <pc:spChg chg="mod">
          <ac:chgData name="Wanxiang Che" userId="5ba228f777e593e4" providerId="LiveId" clId="{27FBAFF7-25E7-594C-9AE7-01E5D63B3C94}" dt="2025-04-13T04:56:18.901" v="149" actId="20577"/>
          <ac:spMkLst>
            <pc:docMk/>
            <pc:sldMk cId="612963452" sldId="1311"/>
            <ac:spMk id="4" creationId="{B4F7411A-8135-00D4-44E3-E8EAB8DE70E5}"/>
          </ac:spMkLst>
        </pc:spChg>
        <pc:spChg chg="add mod">
          <ac:chgData name="Wanxiang Che" userId="5ba228f777e593e4" providerId="LiveId" clId="{27FBAFF7-25E7-594C-9AE7-01E5D63B3C94}" dt="2025-04-13T04:58:53.674" v="161" actId="404"/>
          <ac:spMkLst>
            <pc:docMk/>
            <pc:sldMk cId="612963452" sldId="1311"/>
            <ac:spMk id="10" creationId="{2639F27D-7046-97FC-8004-2C91C3DEF4DD}"/>
          </ac:spMkLst>
        </pc:spChg>
        <pc:spChg chg="add mod">
          <ac:chgData name="Wanxiang Che" userId="5ba228f777e593e4" providerId="LiveId" clId="{27FBAFF7-25E7-594C-9AE7-01E5D63B3C94}" dt="2025-04-13T04:58:53.674" v="161" actId="404"/>
          <ac:spMkLst>
            <pc:docMk/>
            <pc:sldMk cId="612963452" sldId="1311"/>
            <ac:spMk id="12" creationId="{395F0C80-DD61-B56E-7937-AF1F9C293E2E}"/>
          </ac:spMkLst>
        </pc:spChg>
        <pc:spChg chg="add mod">
          <ac:chgData name="Wanxiang Che" userId="5ba228f777e593e4" providerId="LiveId" clId="{27FBAFF7-25E7-594C-9AE7-01E5D63B3C94}" dt="2025-04-13T04:58:53.674" v="161" actId="404"/>
          <ac:spMkLst>
            <pc:docMk/>
            <pc:sldMk cId="612963452" sldId="1311"/>
            <ac:spMk id="15" creationId="{345A7B48-377D-AE3D-9F9B-B083E5E24C0A}"/>
          </ac:spMkLst>
        </pc:spChg>
        <pc:spChg chg="add mod">
          <ac:chgData name="Wanxiang Che" userId="5ba228f777e593e4" providerId="LiveId" clId="{27FBAFF7-25E7-594C-9AE7-01E5D63B3C94}" dt="2025-04-13T04:58:53.674" v="161" actId="404"/>
          <ac:spMkLst>
            <pc:docMk/>
            <pc:sldMk cId="612963452" sldId="1311"/>
            <ac:spMk id="19" creationId="{8AB1806D-ADF5-80FF-74D7-07EB7C939AC1}"/>
          </ac:spMkLst>
        </pc:spChg>
        <pc:spChg chg="add mod">
          <ac:chgData name="Wanxiang Che" userId="5ba228f777e593e4" providerId="LiveId" clId="{27FBAFF7-25E7-594C-9AE7-01E5D63B3C94}" dt="2025-04-13T04:58:53.674" v="161" actId="404"/>
          <ac:spMkLst>
            <pc:docMk/>
            <pc:sldMk cId="612963452" sldId="1311"/>
            <ac:spMk id="25" creationId="{10E3A607-C6E4-DCF2-0976-EB9A5DC02D06}"/>
          </ac:spMkLst>
        </pc:spChg>
        <pc:spChg chg="add mod">
          <ac:chgData name="Wanxiang Che" userId="5ba228f777e593e4" providerId="LiveId" clId="{27FBAFF7-25E7-594C-9AE7-01E5D63B3C94}" dt="2025-04-13T04:58:53.674" v="161" actId="404"/>
          <ac:spMkLst>
            <pc:docMk/>
            <pc:sldMk cId="612963452" sldId="1311"/>
            <ac:spMk id="26" creationId="{E9A9B8EC-0C2F-9FB8-CCAC-00B0B43BE6C4}"/>
          </ac:spMkLst>
        </pc:spChg>
        <pc:spChg chg="mod">
          <ac:chgData name="Wanxiang Che" userId="5ba228f777e593e4" providerId="LiveId" clId="{27FBAFF7-25E7-594C-9AE7-01E5D63B3C94}" dt="2025-04-13T04:58:53.674" v="161" actId="404"/>
          <ac:spMkLst>
            <pc:docMk/>
            <pc:sldMk cId="612963452" sldId="1311"/>
            <ac:spMk id="29" creationId="{B1E682E2-EAFB-3C27-BCFA-312EF4C3FC9A}"/>
          </ac:spMkLst>
        </pc:spChg>
        <pc:spChg chg="add mod">
          <ac:chgData name="Wanxiang Che" userId="5ba228f777e593e4" providerId="LiveId" clId="{27FBAFF7-25E7-594C-9AE7-01E5D63B3C94}" dt="2025-04-13T04:58:53.674" v="161" actId="404"/>
          <ac:spMkLst>
            <pc:docMk/>
            <pc:sldMk cId="612963452" sldId="1311"/>
            <ac:spMk id="31" creationId="{0EBFED16-48DA-42A6-A7A4-9120C22123BB}"/>
          </ac:spMkLst>
        </pc:spChg>
        <pc:spChg chg="del">
          <ac:chgData name="Wanxiang Che" userId="5ba228f777e593e4" providerId="LiveId" clId="{27FBAFF7-25E7-594C-9AE7-01E5D63B3C94}" dt="2025-04-13T04:56:24.835" v="150" actId="478"/>
          <ac:spMkLst>
            <pc:docMk/>
            <pc:sldMk cId="612963452" sldId="1311"/>
            <ac:spMk id="44" creationId="{210FF755-979B-74A7-648C-6A0E35624ECD}"/>
          </ac:spMkLst>
        </pc:spChg>
        <pc:spChg chg="del">
          <ac:chgData name="Wanxiang Che" userId="5ba228f777e593e4" providerId="LiveId" clId="{27FBAFF7-25E7-594C-9AE7-01E5D63B3C94}" dt="2025-04-13T04:56:24.835" v="150" actId="478"/>
          <ac:spMkLst>
            <pc:docMk/>
            <pc:sldMk cId="612963452" sldId="1311"/>
            <ac:spMk id="45" creationId="{A6EF2AFE-C6EB-3229-3A74-F9A26EA13EE9}"/>
          </ac:spMkLst>
        </pc:spChg>
        <pc:spChg chg="del">
          <ac:chgData name="Wanxiang Che" userId="5ba228f777e593e4" providerId="LiveId" clId="{27FBAFF7-25E7-594C-9AE7-01E5D63B3C94}" dt="2025-04-13T04:56:24.835" v="150" actId="478"/>
          <ac:spMkLst>
            <pc:docMk/>
            <pc:sldMk cId="612963452" sldId="1311"/>
            <ac:spMk id="47" creationId="{8693F50F-9081-3F22-D488-E7A0D2EBA293}"/>
          </ac:spMkLst>
        </pc:spChg>
        <pc:spChg chg="mod">
          <ac:chgData name="Wanxiang Che" userId="5ba228f777e593e4" providerId="LiveId" clId="{27FBAFF7-25E7-594C-9AE7-01E5D63B3C94}" dt="2025-04-13T04:56:37.821" v="154" actId="207"/>
          <ac:spMkLst>
            <pc:docMk/>
            <pc:sldMk cId="612963452" sldId="1311"/>
            <ac:spMk id="56" creationId="{44513B0B-6EF1-01D5-1FD6-3CE34D1E8418}"/>
          </ac:spMkLst>
        </pc:spChg>
        <pc:spChg chg="del">
          <ac:chgData name="Wanxiang Che" userId="5ba228f777e593e4" providerId="LiveId" clId="{27FBAFF7-25E7-594C-9AE7-01E5D63B3C94}" dt="2025-04-13T04:56:24.835" v="150" actId="478"/>
          <ac:spMkLst>
            <pc:docMk/>
            <pc:sldMk cId="612963452" sldId="1311"/>
            <ac:spMk id="58" creationId="{82D53AF0-DB44-0C17-6A85-3DA03748ED4A}"/>
          </ac:spMkLst>
        </pc:spChg>
        <pc:spChg chg="del">
          <ac:chgData name="Wanxiang Che" userId="5ba228f777e593e4" providerId="LiveId" clId="{27FBAFF7-25E7-594C-9AE7-01E5D63B3C94}" dt="2025-04-13T04:56:24.835" v="150" actId="478"/>
          <ac:spMkLst>
            <pc:docMk/>
            <pc:sldMk cId="612963452" sldId="1311"/>
            <ac:spMk id="59" creationId="{2634DD87-34EE-E801-A8C0-44E6569D75D8}"/>
          </ac:spMkLst>
        </pc:spChg>
        <pc:spChg chg="mod">
          <ac:chgData name="Wanxiang Che" userId="5ba228f777e593e4" providerId="LiveId" clId="{27FBAFF7-25E7-594C-9AE7-01E5D63B3C94}" dt="2025-04-13T04:56:32.076" v="152" actId="113"/>
          <ac:spMkLst>
            <pc:docMk/>
            <pc:sldMk cId="612963452" sldId="1311"/>
            <ac:spMk id="71" creationId="{FD73AA57-F5C5-71B3-9743-C4EAD917C722}"/>
          </ac:spMkLst>
        </pc:spChg>
        <pc:spChg chg="add mod">
          <ac:chgData name="Wanxiang Che" userId="5ba228f777e593e4" providerId="LiveId" clId="{27FBAFF7-25E7-594C-9AE7-01E5D63B3C94}" dt="2025-04-13T04:58:53.674" v="161" actId="404"/>
          <ac:spMkLst>
            <pc:docMk/>
            <pc:sldMk cId="612963452" sldId="1311"/>
            <ac:spMk id="73" creationId="{8D179589-F38D-0AFB-5FA1-5086867A37A6}"/>
          </ac:spMkLst>
        </pc:spChg>
        <pc:spChg chg="add mod">
          <ac:chgData name="Wanxiang Che" userId="5ba228f777e593e4" providerId="LiveId" clId="{27FBAFF7-25E7-594C-9AE7-01E5D63B3C94}" dt="2025-04-13T04:58:53.674" v="161" actId="404"/>
          <ac:spMkLst>
            <pc:docMk/>
            <pc:sldMk cId="612963452" sldId="1311"/>
            <ac:spMk id="75" creationId="{51B2DB62-FF8B-8175-AFE9-2E46F19D10C0}"/>
          </ac:spMkLst>
        </pc:spChg>
        <pc:spChg chg="add mod">
          <ac:chgData name="Wanxiang Che" userId="5ba228f777e593e4" providerId="LiveId" clId="{27FBAFF7-25E7-594C-9AE7-01E5D63B3C94}" dt="2025-04-13T04:58:23.606" v="155"/>
          <ac:spMkLst>
            <pc:docMk/>
            <pc:sldMk cId="612963452" sldId="1311"/>
            <ac:spMk id="77" creationId="{169C2023-DE33-CE2F-7D03-BB684C530ECA}"/>
          </ac:spMkLst>
        </pc:spChg>
        <pc:grpChg chg="del">
          <ac:chgData name="Wanxiang Che" userId="5ba228f777e593e4" providerId="LiveId" clId="{27FBAFF7-25E7-594C-9AE7-01E5D63B3C94}" dt="2025-04-13T04:56:24.835" v="150" actId="478"/>
          <ac:grpSpMkLst>
            <pc:docMk/>
            <pc:sldMk cId="612963452" sldId="1311"/>
            <ac:grpSpMk id="38" creationId="{3B44AF8F-1482-4389-7C80-1E378FF32579}"/>
          </ac:grpSpMkLst>
        </pc:grpChg>
        <pc:grpChg chg="del">
          <ac:chgData name="Wanxiang Che" userId="5ba228f777e593e4" providerId="LiveId" clId="{27FBAFF7-25E7-594C-9AE7-01E5D63B3C94}" dt="2025-04-13T04:56:24.835" v="150" actId="478"/>
          <ac:grpSpMkLst>
            <pc:docMk/>
            <pc:sldMk cId="612963452" sldId="1311"/>
            <ac:grpSpMk id="41" creationId="{03E30EE3-DEC2-45D9-09DD-82F93CAD391D}"/>
          </ac:grpSpMkLst>
        </pc:grpChg>
        <pc:grpChg chg="del">
          <ac:chgData name="Wanxiang Che" userId="5ba228f777e593e4" providerId="LiveId" clId="{27FBAFF7-25E7-594C-9AE7-01E5D63B3C94}" dt="2025-04-13T04:56:24.835" v="150" actId="478"/>
          <ac:grpSpMkLst>
            <pc:docMk/>
            <pc:sldMk cId="612963452" sldId="1311"/>
            <ac:grpSpMk id="49" creationId="{3E99B9F8-A355-7BB4-0A0C-FF31A05608DC}"/>
          </ac:grpSpMkLst>
        </pc:grpChg>
        <pc:grpChg chg="del">
          <ac:chgData name="Wanxiang Che" userId="5ba228f777e593e4" providerId="LiveId" clId="{27FBAFF7-25E7-594C-9AE7-01E5D63B3C94}" dt="2025-04-13T04:56:24.835" v="150" actId="478"/>
          <ac:grpSpMkLst>
            <pc:docMk/>
            <pc:sldMk cId="612963452" sldId="1311"/>
            <ac:grpSpMk id="52" creationId="{4105116B-FEEF-E219-363B-9CB91D1B5CFC}"/>
          </ac:grpSpMkLst>
        </pc:grpChg>
        <pc:grpChg chg="mod">
          <ac:chgData name="Wanxiang Che" userId="5ba228f777e593e4" providerId="LiveId" clId="{27FBAFF7-25E7-594C-9AE7-01E5D63B3C94}" dt="2025-04-13T04:59:41.402" v="164" actId="1076"/>
          <ac:grpSpMkLst>
            <pc:docMk/>
            <pc:sldMk cId="612963452" sldId="1311"/>
            <ac:grpSpMk id="78" creationId="{F648751C-D258-D490-BBEB-765DD49EA79E}"/>
          </ac:grpSpMkLst>
        </pc:grpChg>
        <pc:cxnChg chg="del mod">
          <ac:chgData name="Wanxiang Che" userId="5ba228f777e593e4" providerId="LiveId" clId="{27FBAFF7-25E7-594C-9AE7-01E5D63B3C94}" dt="2025-04-13T04:56:24.835" v="150" actId="478"/>
          <ac:cxnSpMkLst>
            <pc:docMk/>
            <pc:sldMk cId="612963452" sldId="1311"/>
            <ac:cxnSpMk id="57" creationId="{20DE8DFC-8EF0-508B-142D-7B877F321463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90CBD-BEA4-AE4E-A12E-383EA7602137}" type="doc">
      <dgm:prSet loTypeId="urn:microsoft.com/office/officeart/2005/8/layout/radial3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664104B-06EF-024E-A7A9-B5F374E6C2DA}">
      <dgm:prSet phldrT="[Text]"/>
      <dgm:spPr/>
      <dgm:t>
        <a:bodyPr/>
        <a:lstStyle/>
        <a:p>
          <a:r>
            <a:rPr lang="en-US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抽象性</a:t>
          </a:r>
          <a:endParaRPr 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C21E164-6BEE-BE40-98F8-F51713F4F001}" type="parTrans" cxnId="{FBF8F087-0E51-A643-B7CE-3665DF849A74}">
      <dgm:prSet/>
      <dgm:spPr/>
      <dgm:t>
        <a:bodyPr/>
        <a:lstStyle/>
        <a:p>
          <a:endParaRPr lang="en-US"/>
        </a:p>
      </dgm:t>
    </dgm:pt>
    <dgm:pt modelId="{24E7C1B6-0122-4D49-9B87-3C24B9CA2333}" type="sibTrans" cxnId="{FBF8F087-0E51-A643-B7CE-3665DF849A74}">
      <dgm:prSet/>
      <dgm:spPr/>
      <dgm:t>
        <a:bodyPr/>
        <a:lstStyle/>
        <a:p>
          <a:endParaRPr lang="en-US"/>
        </a:p>
      </dgm:t>
    </dgm:pt>
    <dgm:pt modelId="{1425DE3A-8597-CA4A-AFA0-6E51EFA09E41}">
      <dgm:prSet phldrT="[Text]"/>
      <dgm:spPr/>
      <dgm:t>
        <a:bodyPr/>
        <a:lstStyle/>
        <a:p>
          <a:r>
            <a:rPr lang="en-US" b="1" dirty="0" err="1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歧义性</a:t>
          </a:r>
          <a:endParaRPr lang="en-US" b="1" dirty="0">
            <a:solidFill>
              <a:srgbClr val="C00000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756029F-20B2-9548-A832-EB9B4671BE68}" type="parTrans" cxnId="{E949C49D-D683-7845-BFD9-C5ABB8B70F37}">
      <dgm:prSet/>
      <dgm:spPr/>
      <dgm:t>
        <a:bodyPr/>
        <a:lstStyle/>
        <a:p>
          <a:endParaRPr lang="en-US"/>
        </a:p>
      </dgm:t>
    </dgm:pt>
    <dgm:pt modelId="{0E264234-53A6-B740-8336-CF9F25A0B7BD}" type="sibTrans" cxnId="{E949C49D-D683-7845-BFD9-C5ABB8B70F37}">
      <dgm:prSet/>
      <dgm:spPr/>
      <dgm:t>
        <a:bodyPr/>
        <a:lstStyle/>
        <a:p>
          <a:endParaRPr lang="en-US"/>
        </a:p>
      </dgm:t>
    </dgm:pt>
    <dgm:pt modelId="{EC839A83-D7F0-B945-B217-6AB565FF52D0}">
      <dgm:prSet phldrT="[Text]"/>
      <dgm:spPr/>
      <dgm:t>
        <a:bodyPr/>
        <a:lstStyle/>
        <a:p>
          <a:r>
            <a:rPr lang="en-US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组合性</a:t>
          </a:r>
          <a:endParaRPr 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AF4302D-75B6-4947-A05A-48958CAD96CE}" type="parTrans" cxnId="{F0012B8C-D366-004B-BB9A-E4899C756FAE}">
      <dgm:prSet/>
      <dgm:spPr/>
      <dgm:t>
        <a:bodyPr/>
        <a:lstStyle/>
        <a:p>
          <a:endParaRPr lang="en-US"/>
        </a:p>
      </dgm:t>
    </dgm:pt>
    <dgm:pt modelId="{5190B834-0098-8A4A-8CBE-FCAAFF874361}" type="sibTrans" cxnId="{F0012B8C-D366-004B-BB9A-E4899C756FAE}">
      <dgm:prSet/>
      <dgm:spPr/>
      <dgm:t>
        <a:bodyPr/>
        <a:lstStyle/>
        <a:p>
          <a:endParaRPr lang="en-US"/>
        </a:p>
      </dgm:t>
    </dgm:pt>
    <dgm:pt modelId="{2DFCB7BB-AAA2-9F4B-BE70-18B13F0B09F3}">
      <dgm:prSet/>
      <dgm:spPr/>
      <dgm:t>
        <a:bodyPr/>
        <a:lstStyle/>
        <a:p>
          <a:r>
            <a:rPr lang="en-US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进化性</a:t>
          </a:r>
          <a:endParaRPr 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B906BB0-6EB3-E740-B26C-91A7C5E890FB}" type="parTrans" cxnId="{DEF7ABCE-7582-8F4B-8447-B2CB29D7F2D0}">
      <dgm:prSet/>
      <dgm:spPr/>
      <dgm:t>
        <a:bodyPr/>
        <a:lstStyle/>
        <a:p>
          <a:endParaRPr lang="en-US"/>
        </a:p>
      </dgm:t>
    </dgm:pt>
    <dgm:pt modelId="{69CF3621-3C06-2446-818E-5BF54975B615}" type="sibTrans" cxnId="{DEF7ABCE-7582-8F4B-8447-B2CB29D7F2D0}">
      <dgm:prSet/>
      <dgm:spPr/>
      <dgm:t>
        <a:bodyPr/>
        <a:lstStyle/>
        <a:p>
          <a:endParaRPr lang="en-US"/>
        </a:p>
      </dgm:t>
    </dgm:pt>
    <dgm:pt modelId="{212348F5-7F98-D243-9628-2611E2E486F2}">
      <dgm:prSet/>
      <dgm:spPr/>
      <dgm:t>
        <a:bodyPr/>
        <a:lstStyle/>
        <a:p>
          <a:r>
            <a:rPr lang="en-US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非规范性</a:t>
          </a:r>
          <a:endParaRPr 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C20330F-6533-274C-8EF9-A8DBEF83F43C}" type="parTrans" cxnId="{BCFACA50-FCC0-1F42-A9BD-A6FCEF2EEBFA}">
      <dgm:prSet/>
      <dgm:spPr/>
      <dgm:t>
        <a:bodyPr/>
        <a:lstStyle/>
        <a:p>
          <a:endParaRPr lang="en-US"/>
        </a:p>
      </dgm:t>
    </dgm:pt>
    <dgm:pt modelId="{39B6C8ED-8D7A-9E40-A108-9820CBDA8A7B}" type="sibTrans" cxnId="{BCFACA50-FCC0-1F42-A9BD-A6FCEF2EEBFA}">
      <dgm:prSet/>
      <dgm:spPr/>
      <dgm:t>
        <a:bodyPr/>
        <a:lstStyle/>
        <a:p>
          <a:endParaRPr lang="en-US"/>
        </a:p>
      </dgm:t>
    </dgm:pt>
    <dgm:pt modelId="{53529DBE-3DFD-9E48-8F70-26EB413BA792}">
      <dgm:prSet/>
      <dgm:spPr/>
      <dgm:t>
        <a:bodyPr/>
        <a:lstStyle/>
        <a:p>
          <a:r>
            <a:rPr lang="en-US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主观性</a:t>
          </a:r>
          <a:endParaRPr 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422088E-A537-6E40-8EE1-CAB386463F3E}" type="parTrans" cxnId="{ED01322F-51B7-6546-AA48-EA28158136D7}">
      <dgm:prSet/>
      <dgm:spPr/>
      <dgm:t>
        <a:bodyPr/>
        <a:lstStyle/>
        <a:p>
          <a:endParaRPr lang="en-US"/>
        </a:p>
      </dgm:t>
    </dgm:pt>
    <dgm:pt modelId="{4F065715-052F-644C-85D4-B8ABE1F019F4}" type="sibTrans" cxnId="{ED01322F-51B7-6546-AA48-EA28158136D7}">
      <dgm:prSet/>
      <dgm:spPr/>
      <dgm:t>
        <a:bodyPr/>
        <a:lstStyle/>
        <a:p>
          <a:endParaRPr lang="en-US"/>
        </a:p>
      </dgm:t>
    </dgm:pt>
    <dgm:pt modelId="{5D93B9F6-7BC0-4D42-8AC2-D73F1E4B93D4}">
      <dgm:prSet/>
      <dgm:spPr/>
      <dgm:t>
        <a:bodyPr/>
        <a:lstStyle/>
        <a:p>
          <a:r>
            <a:rPr lang="en-US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知识性</a:t>
          </a:r>
          <a:endParaRPr 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C9F85E3-2291-0B4A-B0F8-18A8772C6B6F}" type="parTrans" cxnId="{A8C8FEC4-5B59-6B48-B2DE-9656D0495F91}">
      <dgm:prSet/>
      <dgm:spPr/>
      <dgm:t>
        <a:bodyPr/>
        <a:lstStyle/>
        <a:p>
          <a:endParaRPr lang="en-US"/>
        </a:p>
      </dgm:t>
    </dgm:pt>
    <dgm:pt modelId="{C08615BE-2D3C-624E-896E-A82827E073E6}" type="sibTrans" cxnId="{A8C8FEC4-5B59-6B48-B2DE-9656D0495F91}">
      <dgm:prSet/>
      <dgm:spPr/>
      <dgm:t>
        <a:bodyPr/>
        <a:lstStyle/>
        <a:p>
          <a:endParaRPr lang="en-US"/>
        </a:p>
      </dgm:t>
    </dgm:pt>
    <dgm:pt modelId="{129BDC3C-3CAC-F84E-ABDE-476C0A486BF6}">
      <dgm:prSet/>
      <dgm:spPr/>
      <dgm:t>
        <a:bodyPr/>
        <a:lstStyle/>
        <a:p>
          <a:r>
            <a:rPr lang="en-US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难迁移性</a:t>
          </a:r>
          <a:endParaRPr 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E5E60F4-B5F5-8F49-84AA-7CD61AD68E78}" type="parTrans" cxnId="{E30089A5-722E-7641-BA87-7895998EBD0F}">
      <dgm:prSet/>
      <dgm:spPr/>
      <dgm:t>
        <a:bodyPr/>
        <a:lstStyle/>
        <a:p>
          <a:endParaRPr lang="en-US"/>
        </a:p>
      </dgm:t>
    </dgm:pt>
    <dgm:pt modelId="{9A76F122-3AB4-BF45-B276-83B04F51DF97}" type="sibTrans" cxnId="{E30089A5-722E-7641-BA87-7895998EBD0F}">
      <dgm:prSet/>
      <dgm:spPr/>
      <dgm:t>
        <a:bodyPr/>
        <a:lstStyle/>
        <a:p>
          <a:endParaRPr lang="en-US"/>
        </a:p>
      </dgm:t>
    </dgm:pt>
    <dgm:pt modelId="{BD7573FB-35D3-F142-A076-1E3674C0B93F}">
      <dgm:prSet phldrT="[Text]"/>
      <dgm:spPr/>
      <dgm:t>
        <a:bodyPr/>
        <a:lstStyle/>
        <a:p>
          <a:r>
            <a:rPr lang="en-US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语言</a:t>
          </a:r>
          <a:endParaRPr 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BAEC113-CD9C-BB47-8380-CEB7B8D66A10}" type="parTrans" cxnId="{035304AB-50DA-8944-894F-36A6E8B4C4D2}">
      <dgm:prSet/>
      <dgm:spPr/>
      <dgm:t>
        <a:bodyPr/>
        <a:lstStyle/>
        <a:p>
          <a:endParaRPr lang="en-US"/>
        </a:p>
      </dgm:t>
    </dgm:pt>
    <dgm:pt modelId="{BD804F5C-914F-7247-998F-A0021131496D}" type="sibTrans" cxnId="{035304AB-50DA-8944-894F-36A6E8B4C4D2}">
      <dgm:prSet/>
      <dgm:spPr/>
      <dgm:t>
        <a:bodyPr/>
        <a:lstStyle/>
        <a:p>
          <a:endParaRPr lang="en-US"/>
        </a:p>
      </dgm:t>
    </dgm:pt>
    <dgm:pt modelId="{D5D99949-845E-814E-96D4-557D5EAB4419}" type="pres">
      <dgm:prSet presAssocID="{D0190CBD-BEA4-AE4E-A12E-383EA7602137}" presName="composite" presStyleCnt="0">
        <dgm:presLayoutVars>
          <dgm:chMax val="1"/>
          <dgm:dir/>
          <dgm:resizeHandles val="exact"/>
        </dgm:presLayoutVars>
      </dgm:prSet>
      <dgm:spPr/>
    </dgm:pt>
    <dgm:pt modelId="{F4FFE114-435F-AC40-9AA8-C32639F3C677}" type="pres">
      <dgm:prSet presAssocID="{D0190CBD-BEA4-AE4E-A12E-383EA7602137}" presName="radial" presStyleCnt="0">
        <dgm:presLayoutVars>
          <dgm:animLvl val="ctr"/>
        </dgm:presLayoutVars>
      </dgm:prSet>
      <dgm:spPr/>
    </dgm:pt>
    <dgm:pt modelId="{B3246A15-C644-7641-A0D6-3D1701D02824}" type="pres">
      <dgm:prSet presAssocID="{BD7573FB-35D3-F142-A076-1E3674C0B93F}" presName="centerShape" presStyleLbl="vennNode1" presStyleIdx="0" presStyleCnt="9"/>
      <dgm:spPr/>
    </dgm:pt>
    <dgm:pt modelId="{BE5A6143-CFF9-F94C-BAC8-4C38FA456881}" type="pres">
      <dgm:prSet presAssocID="{1425DE3A-8597-CA4A-AFA0-6E51EFA09E41}" presName="node" presStyleLbl="vennNode1" presStyleIdx="1" presStyleCnt="9">
        <dgm:presLayoutVars>
          <dgm:bulletEnabled val="1"/>
        </dgm:presLayoutVars>
      </dgm:prSet>
      <dgm:spPr/>
    </dgm:pt>
    <dgm:pt modelId="{79191517-F018-3941-94D7-0D722D86EEE2}" type="pres">
      <dgm:prSet presAssocID="{2664104B-06EF-024E-A7A9-B5F374E6C2DA}" presName="node" presStyleLbl="vennNode1" presStyleIdx="2" presStyleCnt="9">
        <dgm:presLayoutVars>
          <dgm:bulletEnabled val="1"/>
        </dgm:presLayoutVars>
      </dgm:prSet>
      <dgm:spPr/>
    </dgm:pt>
    <dgm:pt modelId="{C6E04E49-65FE-C940-B28B-C2D31830336C}" type="pres">
      <dgm:prSet presAssocID="{EC839A83-D7F0-B945-B217-6AB565FF52D0}" presName="node" presStyleLbl="vennNode1" presStyleIdx="3" presStyleCnt="9">
        <dgm:presLayoutVars>
          <dgm:bulletEnabled val="1"/>
        </dgm:presLayoutVars>
      </dgm:prSet>
      <dgm:spPr/>
    </dgm:pt>
    <dgm:pt modelId="{9A015CD5-696E-074C-8626-DD4E7679A8F4}" type="pres">
      <dgm:prSet presAssocID="{2DFCB7BB-AAA2-9F4B-BE70-18B13F0B09F3}" presName="node" presStyleLbl="vennNode1" presStyleIdx="4" presStyleCnt="9">
        <dgm:presLayoutVars>
          <dgm:bulletEnabled val="1"/>
        </dgm:presLayoutVars>
      </dgm:prSet>
      <dgm:spPr/>
    </dgm:pt>
    <dgm:pt modelId="{7AFBFBF8-9245-A247-BC83-FFA438B1987F}" type="pres">
      <dgm:prSet presAssocID="{212348F5-7F98-D243-9628-2611E2E486F2}" presName="node" presStyleLbl="vennNode1" presStyleIdx="5" presStyleCnt="9">
        <dgm:presLayoutVars>
          <dgm:bulletEnabled val="1"/>
        </dgm:presLayoutVars>
      </dgm:prSet>
      <dgm:spPr/>
    </dgm:pt>
    <dgm:pt modelId="{EFD578D8-15EC-2A46-926A-7593F8A1744A}" type="pres">
      <dgm:prSet presAssocID="{53529DBE-3DFD-9E48-8F70-26EB413BA792}" presName="node" presStyleLbl="vennNode1" presStyleIdx="6" presStyleCnt="9">
        <dgm:presLayoutVars>
          <dgm:bulletEnabled val="1"/>
        </dgm:presLayoutVars>
      </dgm:prSet>
      <dgm:spPr/>
    </dgm:pt>
    <dgm:pt modelId="{0680085D-FAB9-9048-ABE7-48A686D4FE41}" type="pres">
      <dgm:prSet presAssocID="{5D93B9F6-7BC0-4D42-8AC2-D73F1E4B93D4}" presName="node" presStyleLbl="vennNode1" presStyleIdx="7" presStyleCnt="9">
        <dgm:presLayoutVars>
          <dgm:bulletEnabled val="1"/>
        </dgm:presLayoutVars>
      </dgm:prSet>
      <dgm:spPr/>
    </dgm:pt>
    <dgm:pt modelId="{65EA5793-5F11-3848-9863-DAA4F5C9946F}" type="pres">
      <dgm:prSet presAssocID="{129BDC3C-3CAC-F84E-ABDE-476C0A486BF6}" presName="node" presStyleLbl="vennNode1" presStyleIdx="8" presStyleCnt="9">
        <dgm:presLayoutVars>
          <dgm:bulletEnabled val="1"/>
        </dgm:presLayoutVars>
      </dgm:prSet>
      <dgm:spPr/>
    </dgm:pt>
  </dgm:ptLst>
  <dgm:cxnLst>
    <dgm:cxn modelId="{ED01322F-51B7-6546-AA48-EA28158136D7}" srcId="{BD7573FB-35D3-F142-A076-1E3674C0B93F}" destId="{53529DBE-3DFD-9E48-8F70-26EB413BA792}" srcOrd="5" destOrd="0" parTransId="{F422088E-A537-6E40-8EE1-CAB386463F3E}" sibTransId="{4F065715-052F-644C-85D4-B8ABE1F019F4}"/>
    <dgm:cxn modelId="{525DFE33-0288-B643-A409-8FE6F68EE69C}" type="presOf" srcId="{2DFCB7BB-AAA2-9F4B-BE70-18B13F0B09F3}" destId="{9A015CD5-696E-074C-8626-DD4E7679A8F4}" srcOrd="0" destOrd="0" presId="urn:microsoft.com/office/officeart/2005/8/layout/radial3"/>
    <dgm:cxn modelId="{50996148-78DB-D748-93C0-EB52F6CBF053}" type="presOf" srcId="{129BDC3C-3CAC-F84E-ABDE-476C0A486BF6}" destId="{65EA5793-5F11-3848-9863-DAA4F5C9946F}" srcOrd="0" destOrd="0" presId="urn:microsoft.com/office/officeart/2005/8/layout/radial3"/>
    <dgm:cxn modelId="{B53AC64B-ACB7-404C-81F6-762F70FF6393}" type="presOf" srcId="{5D93B9F6-7BC0-4D42-8AC2-D73F1E4B93D4}" destId="{0680085D-FAB9-9048-ABE7-48A686D4FE41}" srcOrd="0" destOrd="0" presId="urn:microsoft.com/office/officeart/2005/8/layout/radial3"/>
    <dgm:cxn modelId="{BCFACA50-FCC0-1F42-A9BD-A6FCEF2EEBFA}" srcId="{BD7573FB-35D3-F142-A076-1E3674C0B93F}" destId="{212348F5-7F98-D243-9628-2611E2E486F2}" srcOrd="4" destOrd="0" parTransId="{FC20330F-6533-274C-8EF9-A8DBEF83F43C}" sibTransId="{39B6C8ED-8D7A-9E40-A108-9820CBDA8A7B}"/>
    <dgm:cxn modelId="{91C26462-A3D1-544E-983A-829E502D19A2}" type="presOf" srcId="{2664104B-06EF-024E-A7A9-B5F374E6C2DA}" destId="{79191517-F018-3941-94D7-0D722D86EEE2}" srcOrd="0" destOrd="0" presId="urn:microsoft.com/office/officeart/2005/8/layout/radial3"/>
    <dgm:cxn modelId="{744C336A-C841-3941-AD89-0BB4540B09D9}" type="presOf" srcId="{212348F5-7F98-D243-9628-2611E2E486F2}" destId="{7AFBFBF8-9245-A247-BC83-FFA438B1987F}" srcOrd="0" destOrd="0" presId="urn:microsoft.com/office/officeart/2005/8/layout/radial3"/>
    <dgm:cxn modelId="{EFCF0C7B-1F95-1547-AFCD-2CEE6F3EC665}" type="presOf" srcId="{EC839A83-D7F0-B945-B217-6AB565FF52D0}" destId="{C6E04E49-65FE-C940-B28B-C2D31830336C}" srcOrd="0" destOrd="0" presId="urn:microsoft.com/office/officeart/2005/8/layout/radial3"/>
    <dgm:cxn modelId="{AB30F07B-36E6-7C40-8978-6D42CEBF8635}" type="presOf" srcId="{1425DE3A-8597-CA4A-AFA0-6E51EFA09E41}" destId="{BE5A6143-CFF9-F94C-BAC8-4C38FA456881}" srcOrd="0" destOrd="0" presId="urn:microsoft.com/office/officeart/2005/8/layout/radial3"/>
    <dgm:cxn modelId="{8DAC477C-F6FE-FB40-9E63-1436315A713B}" type="presOf" srcId="{53529DBE-3DFD-9E48-8F70-26EB413BA792}" destId="{EFD578D8-15EC-2A46-926A-7593F8A1744A}" srcOrd="0" destOrd="0" presId="urn:microsoft.com/office/officeart/2005/8/layout/radial3"/>
    <dgm:cxn modelId="{FBF8F087-0E51-A643-B7CE-3665DF849A74}" srcId="{BD7573FB-35D3-F142-A076-1E3674C0B93F}" destId="{2664104B-06EF-024E-A7A9-B5F374E6C2DA}" srcOrd="1" destOrd="0" parTransId="{5C21E164-6BEE-BE40-98F8-F51713F4F001}" sibTransId="{24E7C1B6-0122-4D49-9B87-3C24B9CA2333}"/>
    <dgm:cxn modelId="{F0012B8C-D366-004B-BB9A-E4899C756FAE}" srcId="{BD7573FB-35D3-F142-A076-1E3674C0B93F}" destId="{EC839A83-D7F0-B945-B217-6AB565FF52D0}" srcOrd="2" destOrd="0" parTransId="{4AF4302D-75B6-4947-A05A-48958CAD96CE}" sibTransId="{5190B834-0098-8A4A-8CBE-FCAAFF874361}"/>
    <dgm:cxn modelId="{E949C49D-D683-7845-BFD9-C5ABB8B70F37}" srcId="{BD7573FB-35D3-F142-A076-1E3674C0B93F}" destId="{1425DE3A-8597-CA4A-AFA0-6E51EFA09E41}" srcOrd="0" destOrd="0" parTransId="{4756029F-20B2-9548-A832-EB9B4671BE68}" sibTransId="{0E264234-53A6-B740-8336-CF9F25A0B7BD}"/>
    <dgm:cxn modelId="{E30089A5-722E-7641-BA87-7895998EBD0F}" srcId="{BD7573FB-35D3-F142-A076-1E3674C0B93F}" destId="{129BDC3C-3CAC-F84E-ABDE-476C0A486BF6}" srcOrd="7" destOrd="0" parTransId="{0E5E60F4-B5F5-8F49-84AA-7CD61AD68E78}" sibTransId="{9A76F122-3AB4-BF45-B276-83B04F51DF97}"/>
    <dgm:cxn modelId="{035304AB-50DA-8944-894F-36A6E8B4C4D2}" srcId="{D0190CBD-BEA4-AE4E-A12E-383EA7602137}" destId="{BD7573FB-35D3-F142-A076-1E3674C0B93F}" srcOrd="0" destOrd="0" parTransId="{EBAEC113-CD9C-BB47-8380-CEB7B8D66A10}" sibTransId="{BD804F5C-914F-7247-998F-A0021131496D}"/>
    <dgm:cxn modelId="{A08E05B0-C348-7547-9AD7-8C2EC8760CA0}" type="presOf" srcId="{BD7573FB-35D3-F142-A076-1E3674C0B93F}" destId="{B3246A15-C644-7641-A0D6-3D1701D02824}" srcOrd="0" destOrd="0" presId="urn:microsoft.com/office/officeart/2005/8/layout/radial3"/>
    <dgm:cxn modelId="{A8C8FEC4-5B59-6B48-B2DE-9656D0495F91}" srcId="{BD7573FB-35D3-F142-A076-1E3674C0B93F}" destId="{5D93B9F6-7BC0-4D42-8AC2-D73F1E4B93D4}" srcOrd="6" destOrd="0" parTransId="{3C9F85E3-2291-0B4A-B0F8-18A8772C6B6F}" sibTransId="{C08615BE-2D3C-624E-896E-A82827E073E6}"/>
    <dgm:cxn modelId="{DEF7ABCE-7582-8F4B-8447-B2CB29D7F2D0}" srcId="{BD7573FB-35D3-F142-A076-1E3674C0B93F}" destId="{2DFCB7BB-AAA2-9F4B-BE70-18B13F0B09F3}" srcOrd="3" destOrd="0" parTransId="{9B906BB0-6EB3-E740-B26C-91A7C5E890FB}" sibTransId="{69CF3621-3C06-2446-818E-5BF54975B615}"/>
    <dgm:cxn modelId="{ECB501E2-FFAD-FE49-9F13-0904D137D05A}" type="presOf" srcId="{D0190CBD-BEA4-AE4E-A12E-383EA7602137}" destId="{D5D99949-845E-814E-96D4-557D5EAB4419}" srcOrd="0" destOrd="0" presId="urn:microsoft.com/office/officeart/2005/8/layout/radial3"/>
    <dgm:cxn modelId="{436B95C8-D5F5-F146-B26B-D6770ABB0F5C}" type="presParOf" srcId="{D5D99949-845E-814E-96D4-557D5EAB4419}" destId="{F4FFE114-435F-AC40-9AA8-C32639F3C677}" srcOrd="0" destOrd="0" presId="urn:microsoft.com/office/officeart/2005/8/layout/radial3"/>
    <dgm:cxn modelId="{21A25D33-5B46-2B42-B378-31F04FF981DF}" type="presParOf" srcId="{F4FFE114-435F-AC40-9AA8-C32639F3C677}" destId="{B3246A15-C644-7641-A0D6-3D1701D02824}" srcOrd="0" destOrd="0" presId="urn:microsoft.com/office/officeart/2005/8/layout/radial3"/>
    <dgm:cxn modelId="{7928DA9F-32E5-CC4D-8220-6211BA348E19}" type="presParOf" srcId="{F4FFE114-435F-AC40-9AA8-C32639F3C677}" destId="{BE5A6143-CFF9-F94C-BAC8-4C38FA456881}" srcOrd="1" destOrd="0" presId="urn:microsoft.com/office/officeart/2005/8/layout/radial3"/>
    <dgm:cxn modelId="{86B92F26-D0B9-E34C-8BE7-9AEB743F906A}" type="presParOf" srcId="{F4FFE114-435F-AC40-9AA8-C32639F3C677}" destId="{79191517-F018-3941-94D7-0D722D86EEE2}" srcOrd="2" destOrd="0" presId="urn:microsoft.com/office/officeart/2005/8/layout/radial3"/>
    <dgm:cxn modelId="{CFBAC938-71A6-3D44-8EF9-44A2A35EDAA5}" type="presParOf" srcId="{F4FFE114-435F-AC40-9AA8-C32639F3C677}" destId="{C6E04E49-65FE-C940-B28B-C2D31830336C}" srcOrd="3" destOrd="0" presId="urn:microsoft.com/office/officeart/2005/8/layout/radial3"/>
    <dgm:cxn modelId="{5639780C-1025-434F-8E01-8268FFA5D828}" type="presParOf" srcId="{F4FFE114-435F-AC40-9AA8-C32639F3C677}" destId="{9A015CD5-696E-074C-8626-DD4E7679A8F4}" srcOrd="4" destOrd="0" presId="urn:microsoft.com/office/officeart/2005/8/layout/radial3"/>
    <dgm:cxn modelId="{95FDDEDA-C776-6E41-B100-496E964D824B}" type="presParOf" srcId="{F4FFE114-435F-AC40-9AA8-C32639F3C677}" destId="{7AFBFBF8-9245-A247-BC83-FFA438B1987F}" srcOrd="5" destOrd="0" presId="urn:microsoft.com/office/officeart/2005/8/layout/radial3"/>
    <dgm:cxn modelId="{D01FE157-9F04-9346-A631-B9B8BD6462BF}" type="presParOf" srcId="{F4FFE114-435F-AC40-9AA8-C32639F3C677}" destId="{EFD578D8-15EC-2A46-926A-7593F8A1744A}" srcOrd="6" destOrd="0" presId="urn:microsoft.com/office/officeart/2005/8/layout/radial3"/>
    <dgm:cxn modelId="{C86431EC-C562-AD48-8C5D-F325C0D9330A}" type="presParOf" srcId="{F4FFE114-435F-AC40-9AA8-C32639F3C677}" destId="{0680085D-FAB9-9048-ABE7-48A686D4FE41}" srcOrd="7" destOrd="0" presId="urn:microsoft.com/office/officeart/2005/8/layout/radial3"/>
    <dgm:cxn modelId="{A0F51628-19BD-1F42-AE71-47AD299540E5}" type="presParOf" srcId="{F4FFE114-435F-AC40-9AA8-C32639F3C677}" destId="{65EA5793-5F11-3848-9863-DAA4F5C9946F}" srcOrd="8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C4187E-5752-4442-871D-C79B3E6841F8}" type="doc">
      <dgm:prSet loTypeId="urn:microsoft.com/office/officeart/2005/8/layout/pyramid2" loCatId="" qsTypeId="urn:microsoft.com/office/officeart/2005/8/quickstyle/simple5" qsCatId="simple" csTypeId="urn:microsoft.com/office/officeart/2005/8/colors/accent1_2" csCatId="accent1" phldr="1"/>
      <dgm:spPr/>
    </dgm:pt>
    <dgm:pt modelId="{8F04FCFC-01D1-6140-8895-C501542051C4}">
      <dgm:prSet phldrT="[Text]" custT="1"/>
      <dgm:spPr/>
      <dgm:t>
        <a:bodyPr/>
        <a:lstStyle/>
        <a:p>
          <a:r>
            <a:rPr kumimoji="1"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应用系统 </a:t>
          </a:r>
          <a:r>
            <a:rPr kumimoji="1" lang="en-US" altLang="zh-CN" sz="1800" dirty="0">
              <a:latin typeface="Microsoft YaHei" charset="-122"/>
              <a:ea typeface="Microsoft YaHei" charset="-122"/>
              <a:cs typeface="Microsoft YaHei" charset="-122"/>
            </a:rPr>
            <a:t>(NLP+)</a:t>
          </a:r>
          <a:endParaRPr lang="en-US" sz="2000" dirty="0"/>
        </a:p>
      </dgm:t>
    </dgm:pt>
    <dgm:pt modelId="{6E8BB6C4-E5ED-B44C-9FD4-7DD22BFE35B3}" type="parTrans" cxnId="{661FD4B4-D171-CA4F-8773-27ED03EDA8EF}">
      <dgm:prSet/>
      <dgm:spPr/>
      <dgm:t>
        <a:bodyPr/>
        <a:lstStyle/>
        <a:p>
          <a:endParaRPr lang="en-US"/>
        </a:p>
      </dgm:t>
    </dgm:pt>
    <dgm:pt modelId="{EB42A1D4-4E8B-1D44-8050-106F3895F04C}" type="sibTrans" cxnId="{661FD4B4-D171-CA4F-8773-27ED03EDA8EF}">
      <dgm:prSet/>
      <dgm:spPr/>
      <dgm:t>
        <a:bodyPr/>
        <a:lstStyle/>
        <a:p>
          <a:endParaRPr lang="en-US"/>
        </a:p>
      </dgm:t>
    </dgm:pt>
    <dgm:pt modelId="{86DF73D4-6D95-B24F-B89D-92FC43372160}">
      <dgm:prSet phldrT="[Text]" custT="1"/>
      <dgm:spPr/>
      <dgm:t>
        <a:bodyPr/>
        <a:lstStyle/>
        <a:p>
          <a:r>
            <a:rPr kumimoji="1"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教育，医疗，司法，金融，机器人等</a:t>
          </a:r>
          <a:endParaRPr lang="en-US" sz="1400" dirty="0"/>
        </a:p>
      </dgm:t>
    </dgm:pt>
    <dgm:pt modelId="{3544088E-07E9-FA42-B72F-AFD8C1C9C1F9}" type="parTrans" cxnId="{7075A7F1-4384-5044-883F-DC30A505C8E0}">
      <dgm:prSet/>
      <dgm:spPr/>
      <dgm:t>
        <a:bodyPr/>
        <a:lstStyle/>
        <a:p>
          <a:endParaRPr lang="en-US"/>
        </a:p>
      </dgm:t>
    </dgm:pt>
    <dgm:pt modelId="{1AE344BC-4652-234A-80BA-0FF74DD6583A}" type="sibTrans" cxnId="{7075A7F1-4384-5044-883F-DC30A505C8E0}">
      <dgm:prSet/>
      <dgm:spPr/>
      <dgm:t>
        <a:bodyPr/>
        <a:lstStyle/>
        <a:p>
          <a:endParaRPr lang="en-US"/>
        </a:p>
      </dgm:t>
    </dgm:pt>
    <dgm:pt modelId="{627C3D3D-55EB-5F40-99F4-8EC7320CDC89}">
      <dgm:prSet phldrT="[Text]" custT="1"/>
      <dgm:spPr/>
      <dgm:t>
        <a:bodyPr/>
        <a:lstStyle/>
        <a:p>
          <a:r>
            <a:rPr kumimoji="1"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应用任务</a:t>
          </a:r>
          <a:endParaRPr lang="en-US" sz="2000" dirty="0"/>
        </a:p>
      </dgm:t>
    </dgm:pt>
    <dgm:pt modelId="{B8E9C01A-9D66-9F44-8C14-3F336B9FFEB6}" type="parTrans" cxnId="{9725FDF6-48C2-5342-823B-2DCDEDE12E1B}">
      <dgm:prSet/>
      <dgm:spPr/>
      <dgm:t>
        <a:bodyPr/>
        <a:lstStyle/>
        <a:p>
          <a:endParaRPr lang="en-US"/>
        </a:p>
      </dgm:t>
    </dgm:pt>
    <dgm:pt modelId="{77D36B23-9DA8-504C-9FC1-C5A5A8ECD847}" type="sibTrans" cxnId="{9725FDF6-48C2-5342-823B-2DCDEDE12E1B}">
      <dgm:prSet/>
      <dgm:spPr/>
      <dgm:t>
        <a:bodyPr/>
        <a:lstStyle/>
        <a:p>
          <a:endParaRPr lang="en-US"/>
        </a:p>
      </dgm:t>
    </dgm:pt>
    <dgm:pt modelId="{4A9735C9-D19B-7643-9296-85578A6186C9}">
      <dgm:prSet phldrT="[Text]" custT="1"/>
      <dgm:spPr/>
      <dgm:t>
        <a:bodyPr/>
        <a:lstStyle/>
        <a:p>
          <a:r>
            <a:rPr kumimoji="1"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基础任务</a:t>
          </a:r>
          <a:endParaRPr lang="en-US" sz="2000" dirty="0"/>
        </a:p>
      </dgm:t>
    </dgm:pt>
    <dgm:pt modelId="{AFC12B5C-D7D8-5842-8E52-266B4076B0A3}" type="parTrans" cxnId="{80E023E6-A90F-5A4A-9FA1-3F93552DB487}">
      <dgm:prSet/>
      <dgm:spPr/>
      <dgm:t>
        <a:bodyPr/>
        <a:lstStyle/>
        <a:p>
          <a:endParaRPr lang="en-US"/>
        </a:p>
      </dgm:t>
    </dgm:pt>
    <dgm:pt modelId="{A0BF9EA6-8758-F344-B189-1C0BF5B72A2B}" type="sibTrans" cxnId="{80E023E6-A90F-5A4A-9FA1-3F93552DB487}">
      <dgm:prSet/>
      <dgm:spPr/>
      <dgm:t>
        <a:bodyPr/>
        <a:lstStyle/>
        <a:p>
          <a:endParaRPr lang="en-US"/>
        </a:p>
      </dgm:t>
    </dgm:pt>
    <dgm:pt modelId="{8C8B07A5-1FA8-224B-A926-50EA8D34E8B3}">
      <dgm:prSet phldrT="[Text]" custT="1"/>
      <dgm:spPr/>
      <dgm:t>
        <a:bodyPr/>
        <a:lstStyle/>
        <a:p>
          <a:r>
            <a:rPr kumimoji="1"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资源建设</a:t>
          </a:r>
          <a:endParaRPr lang="en-US" sz="2000" dirty="0"/>
        </a:p>
      </dgm:t>
    </dgm:pt>
    <dgm:pt modelId="{41FD3F75-C3F7-4847-B904-08CD574AD2E3}" type="parTrans" cxnId="{3F5FFD6E-C4D7-B94C-AC10-C86E6B19009C}">
      <dgm:prSet/>
      <dgm:spPr/>
      <dgm:t>
        <a:bodyPr/>
        <a:lstStyle/>
        <a:p>
          <a:endParaRPr lang="en-US"/>
        </a:p>
      </dgm:t>
    </dgm:pt>
    <dgm:pt modelId="{0ECF823B-7B03-5D4F-9EA5-D66D649FC83B}" type="sibTrans" cxnId="{3F5FFD6E-C4D7-B94C-AC10-C86E6B19009C}">
      <dgm:prSet/>
      <dgm:spPr/>
      <dgm:t>
        <a:bodyPr/>
        <a:lstStyle/>
        <a:p>
          <a:endParaRPr lang="en-US"/>
        </a:p>
      </dgm:t>
    </dgm:pt>
    <dgm:pt modelId="{A967AED6-4412-1446-8483-0130CA6FEE02}">
      <dgm:prSet custT="1"/>
      <dgm:spPr/>
      <dgm:t>
        <a:bodyPr/>
        <a:lstStyle/>
        <a:p>
          <a:r>
            <a:rPr kumimoji="1"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信息抽取，情感分析，机器翻译，对话系统等</a:t>
          </a:r>
          <a:endParaRPr lang="en-US" sz="1400" dirty="0"/>
        </a:p>
      </dgm:t>
    </dgm:pt>
    <dgm:pt modelId="{5F180E54-1303-204C-B89F-01D2C156077A}" type="parTrans" cxnId="{F19E75C9-2749-D54C-B201-E797064771C6}">
      <dgm:prSet/>
      <dgm:spPr/>
      <dgm:t>
        <a:bodyPr/>
        <a:lstStyle/>
        <a:p>
          <a:endParaRPr lang="en-US"/>
        </a:p>
      </dgm:t>
    </dgm:pt>
    <dgm:pt modelId="{DAA6E326-3D67-C843-9DB8-3E49E3B86E8D}" type="sibTrans" cxnId="{F19E75C9-2749-D54C-B201-E797064771C6}">
      <dgm:prSet/>
      <dgm:spPr/>
      <dgm:t>
        <a:bodyPr/>
        <a:lstStyle/>
        <a:p>
          <a:endParaRPr lang="en-US"/>
        </a:p>
      </dgm:t>
    </dgm:pt>
    <dgm:pt modelId="{78253737-6006-484B-A02F-1C01D7E95B00}">
      <dgm:prSet custT="1"/>
      <dgm:spPr/>
      <dgm:t>
        <a:bodyPr/>
        <a:lstStyle/>
        <a:p>
          <a:r>
            <a:rPr kumimoji="1" lang="zh-CN" altLang="en-US" sz="1400" b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分词，词性标注，句法分析，语义分析等</a:t>
          </a:r>
          <a:endParaRPr lang="en-US" sz="1400" b="0" dirty="0">
            <a:solidFill>
              <a:schemeClr val="tx1"/>
            </a:solidFill>
          </a:endParaRPr>
        </a:p>
      </dgm:t>
    </dgm:pt>
    <dgm:pt modelId="{5886DC5A-B19F-AA49-82DA-C03436F85CE9}" type="parTrans" cxnId="{1900567D-CCB0-2345-8ACC-DE25DD17CF5A}">
      <dgm:prSet/>
      <dgm:spPr/>
      <dgm:t>
        <a:bodyPr/>
        <a:lstStyle/>
        <a:p>
          <a:endParaRPr lang="en-US"/>
        </a:p>
      </dgm:t>
    </dgm:pt>
    <dgm:pt modelId="{2EDEF62F-ADC8-064E-8ABE-BEE9A88D5A18}" type="sibTrans" cxnId="{1900567D-CCB0-2345-8ACC-DE25DD17CF5A}">
      <dgm:prSet/>
      <dgm:spPr/>
      <dgm:t>
        <a:bodyPr/>
        <a:lstStyle/>
        <a:p>
          <a:endParaRPr lang="en-US"/>
        </a:p>
      </dgm:t>
    </dgm:pt>
    <dgm:pt modelId="{5920E571-0635-4F4E-A75E-DF97DE6542DC}">
      <dgm:prSet custT="1"/>
      <dgm:spPr/>
      <dgm:t>
        <a:bodyPr/>
        <a:lstStyle/>
        <a:p>
          <a:r>
            <a:rPr kumimoji="1"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语言学知识库建设，语料库资源建设等</a:t>
          </a:r>
          <a:endParaRPr lang="en-US" sz="1200" dirty="0"/>
        </a:p>
      </dgm:t>
    </dgm:pt>
    <dgm:pt modelId="{E517778C-016A-3848-8841-03F3B32B8DBC}" type="parTrans" cxnId="{FFB1EE79-A7F4-6F46-ADF8-777AB0905871}">
      <dgm:prSet/>
      <dgm:spPr/>
      <dgm:t>
        <a:bodyPr/>
        <a:lstStyle/>
        <a:p>
          <a:endParaRPr lang="en-US"/>
        </a:p>
      </dgm:t>
    </dgm:pt>
    <dgm:pt modelId="{EDDEAAAA-E5E8-664B-A9DF-11209B803A9C}" type="sibTrans" cxnId="{FFB1EE79-A7F4-6F46-ADF8-777AB0905871}">
      <dgm:prSet/>
      <dgm:spPr/>
      <dgm:t>
        <a:bodyPr/>
        <a:lstStyle/>
        <a:p>
          <a:endParaRPr lang="en-US"/>
        </a:p>
      </dgm:t>
    </dgm:pt>
    <dgm:pt modelId="{862AB123-3F01-8448-AB57-50DC99FB9CC8}" type="pres">
      <dgm:prSet presAssocID="{EEC4187E-5752-4442-871D-C79B3E6841F8}" presName="compositeShape" presStyleCnt="0">
        <dgm:presLayoutVars>
          <dgm:dir/>
          <dgm:resizeHandles/>
        </dgm:presLayoutVars>
      </dgm:prSet>
      <dgm:spPr/>
    </dgm:pt>
    <dgm:pt modelId="{3E3B7DB6-036A-BF40-B6D2-CB78BBFD8E35}" type="pres">
      <dgm:prSet presAssocID="{EEC4187E-5752-4442-871D-C79B3E6841F8}" presName="pyramid" presStyleLbl="node1" presStyleIdx="0" presStyleCnt="1"/>
      <dgm:spPr/>
    </dgm:pt>
    <dgm:pt modelId="{24144087-E668-5946-A9AA-44958B6702D5}" type="pres">
      <dgm:prSet presAssocID="{EEC4187E-5752-4442-871D-C79B3E6841F8}" presName="theList" presStyleCnt="0"/>
      <dgm:spPr/>
    </dgm:pt>
    <dgm:pt modelId="{A209A040-4B67-0A44-A1C9-89D8F37B5EB8}" type="pres">
      <dgm:prSet presAssocID="{8F04FCFC-01D1-6140-8895-C501542051C4}" presName="aNode" presStyleLbl="fgAcc1" presStyleIdx="0" presStyleCnt="4" custScaleX="122255" custScaleY="267254">
        <dgm:presLayoutVars>
          <dgm:bulletEnabled val="1"/>
        </dgm:presLayoutVars>
      </dgm:prSet>
      <dgm:spPr/>
    </dgm:pt>
    <dgm:pt modelId="{42B2DF29-A956-C84D-A107-6181553ED73E}" type="pres">
      <dgm:prSet presAssocID="{8F04FCFC-01D1-6140-8895-C501542051C4}" presName="aSpace" presStyleCnt="0"/>
      <dgm:spPr/>
    </dgm:pt>
    <dgm:pt modelId="{88D79486-B8E6-5448-97FF-32D1FC9BB224}" type="pres">
      <dgm:prSet presAssocID="{627C3D3D-55EB-5F40-99F4-8EC7320CDC89}" presName="aNode" presStyleLbl="fgAcc1" presStyleIdx="1" presStyleCnt="4" custScaleX="122255" custScaleY="288385" custLinFactY="8746" custLinFactNeighborX="-279" custLinFactNeighborY="100000">
        <dgm:presLayoutVars>
          <dgm:bulletEnabled val="1"/>
        </dgm:presLayoutVars>
      </dgm:prSet>
      <dgm:spPr/>
    </dgm:pt>
    <dgm:pt modelId="{0B668EA9-65B6-774A-912A-F36384193CFE}" type="pres">
      <dgm:prSet presAssocID="{627C3D3D-55EB-5F40-99F4-8EC7320CDC89}" presName="aSpace" presStyleCnt="0"/>
      <dgm:spPr/>
    </dgm:pt>
    <dgm:pt modelId="{2DE260D9-D068-5846-8761-3CF5BB7375FE}" type="pres">
      <dgm:prSet presAssocID="{4A9735C9-D19B-7643-9296-85578A6186C9}" presName="aNode" presStyleLbl="fgAcc1" presStyleIdx="2" presStyleCnt="4" custScaleX="122255" custScaleY="281850" custLinFactY="22266" custLinFactNeighborY="100000">
        <dgm:presLayoutVars>
          <dgm:bulletEnabled val="1"/>
        </dgm:presLayoutVars>
      </dgm:prSet>
      <dgm:spPr/>
    </dgm:pt>
    <dgm:pt modelId="{EDBDE1F1-B957-0C4F-85F0-64CB2DBABC6E}" type="pres">
      <dgm:prSet presAssocID="{4A9735C9-D19B-7643-9296-85578A6186C9}" presName="aSpace" presStyleCnt="0"/>
      <dgm:spPr/>
    </dgm:pt>
    <dgm:pt modelId="{6F96606A-05C9-E141-9657-18437ABEC60C}" type="pres">
      <dgm:prSet presAssocID="{8C8B07A5-1FA8-224B-A926-50EA8D34E8B3}" presName="aNode" presStyleLbl="fgAcc1" presStyleIdx="3" presStyleCnt="4" custScaleX="122255" custScaleY="274947" custLinFactY="52958" custLinFactNeighborX="-279" custLinFactNeighborY="100000">
        <dgm:presLayoutVars>
          <dgm:bulletEnabled val="1"/>
        </dgm:presLayoutVars>
      </dgm:prSet>
      <dgm:spPr/>
    </dgm:pt>
    <dgm:pt modelId="{E58829FA-53DC-D946-8922-00980F925955}" type="pres">
      <dgm:prSet presAssocID="{8C8B07A5-1FA8-224B-A926-50EA8D34E8B3}" presName="aSpace" presStyleCnt="0"/>
      <dgm:spPr/>
    </dgm:pt>
  </dgm:ptLst>
  <dgm:cxnLst>
    <dgm:cxn modelId="{18D89E50-A2E3-AA49-AF87-B36845154074}" type="presOf" srcId="{8F04FCFC-01D1-6140-8895-C501542051C4}" destId="{A209A040-4B67-0A44-A1C9-89D8F37B5EB8}" srcOrd="0" destOrd="0" presId="urn:microsoft.com/office/officeart/2005/8/layout/pyramid2"/>
    <dgm:cxn modelId="{511AAE5B-D461-974C-A87E-C8356815C25F}" type="presOf" srcId="{86DF73D4-6D95-B24F-B89D-92FC43372160}" destId="{A209A040-4B67-0A44-A1C9-89D8F37B5EB8}" srcOrd="0" destOrd="1" presId="urn:microsoft.com/office/officeart/2005/8/layout/pyramid2"/>
    <dgm:cxn modelId="{3F5FFD6E-C4D7-B94C-AC10-C86E6B19009C}" srcId="{EEC4187E-5752-4442-871D-C79B3E6841F8}" destId="{8C8B07A5-1FA8-224B-A926-50EA8D34E8B3}" srcOrd="3" destOrd="0" parTransId="{41FD3F75-C3F7-4847-B904-08CD574AD2E3}" sibTransId="{0ECF823B-7B03-5D4F-9EA5-D66D649FC83B}"/>
    <dgm:cxn modelId="{9255AD6F-E9BB-6648-B030-92712DBBBED4}" type="presOf" srcId="{A967AED6-4412-1446-8483-0130CA6FEE02}" destId="{88D79486-B8E6-5448-97FF-32D1FC9BB224}" srcOrd="0" destOrd="1" presId="urn:microsoft.com/office/officeart/2005/8/layout/pyramid2"/>
    <dgm:cxn modelId="{FFB1EE79-A7F4-6F46-ADF8-777AB0905871}" srcId="{8C8B07A5-1FA8-224B-A926-50EA8D34E8B3}" destId="{5920E571-0635-4F4E-A75E-DF97DE6542DC}" srcOrd="0" destOrd="0" parTransId="{E517778C-016A-3848-8841-03F3B32B8DBC}" sibTransId="{EDDEAAAA-E5E8-664B-A9DF-11209B803A9C}"/>
    <dgm:cxn modelId="{1900567D-CCB0-2345-8ACC-DE25DD17CF5A}" srcId="{4A9735C9-D19B-7643-9296-85578A6186C9}" destId="{78253737-6006-484B-A02F-1C01D7E95B00}" srcOrd="0" destOrd="0" parTransId="{5886DC5A-B19F-AA49-82DA-C03436F85CE9}" sibTransId="{2EDEF62F-ADC8-064E-8ABE-BEE9A88D5A18}"/>
    <dgm:cxn modelId="{715DAC9D-5791-4746-8F00-4AFFFB83A69C}" type="presOf" srcId="{8C8B07A5-1FA8-224B-A926-50EA8D34E8B3}" destId="{6F96606A-05C9-E141-9657-18437ABEC60C}" srcOrd="0" destOrd="0" presId="urn:microsoft.com/office/officeart/2005/8/layout/pyramid2"/>
    <dgm:cxn modelId="{661FD4B4-D171-CA4F-8773-27ED03EDA8EF}" srcId="{EEC4187E-5752-4442-871D-C79B3E6841F8}" destId="{8F04FCFC-01D1-6140-8895-C501542051C4}" srcOrd="0" destOrd="0" parTransId="{6E8BB6C4-E5ED-B44C-9FD4-7DD22BFE35B3}" sibTransId="{EB42A1D4-4E8B-1D44-8050-106F3895F04C}"/>
    <dgm:cxn modelId="{F118CDC8-669C-664F-9B2D-52826DF5A6C5}" type="presOf" srcId="{4A9735C9-D19B-7643-9296-85578A6186C9}" destId="{2DE260D9-D068-5846-8761-3CF5BB7375FE}" srcOrd="0" destOrd="0" presId="urn:microsoft.com/office/officeart/2005/8/layout/pyramid2"/>
    <dgm:cxn modelId="{F19E75C9-2749-D54C-B201-E797064771C6}" srcId="{627C3D3D-55EB-5F40-99F4-8EC7320CDC89}" destId="{A967AED6-4412-1446-8483-0130CA6FEE02}" srcOrd="0" destOrd="0" parTransId="{5F180E54-1303-204C-B89F-01D2C156077A}" sibTransId="{DAA6E326-3D67-C843-9DB8-3E49E3B86E8D}"/>
    <dgm:cxn modelId="{A1D52ED1-CCB7-D249-AB33-54D0F5134C34}" type="presOf" srcId="{EEC4187E-5752-4442-871D-C79B3E6841F8}" destId="{862AB123-3F01-8448-AB57-50DC99FB9CC8}" srcOrd="0" destOrd="0" presId="urn:microsoft.com/office/officeart/2005/8/layout/pyramid2"/>
    <dgm:cxn modelId="{BD0E98DC-9B33-DA43-8DDB-76E325572A0A}" type="presOf" srcId="{78253737-6006-484B-A02F-1C01D7E95B00}" destId="{2DE260D9-D068-5846-8761-3CF5BB7375FE}" srcOrd="0" destOrd="1" presId="urn:microsoft.com/office/officeart/2005/8/layout/pyramid2"/>
    <dgm:cxn modelId="{E724A5DC-5869-524B-90AE-E2C61B51CF49}" type="presOf" srcId="{627C3D3D-55EB-5F40-99F4-8EC7320CDC89}" destId="{88D79486-B8E6-5448-97FF-32D1FC9BB224}" srcOrd="0" destOrd="0" presId="urn:microsoft.com/office/officeart/2005/8/layout/pyramid2"/>
    <dgm:cxn modelId="{80E023E6-A90F-5A4A-9FA1-3F93552DB487}" srcId="{EEC4187E-5752-4442-871D-C79B3E6841F8}" destId="{4A9735C9-D19B-7643-9296-85578A6186C9}" srcOrd="2" destOrd="0" parTransId="{AFC12B5C-D7D8-5842-8E52-266B4076B0A3}" sibTransId="{A0BF9EA6-8758-F344-B189-1C0BF5B72A2B}"/>
    <dgm:cxn modelId="{7075A7F1-4384-5044-883F-DC30A505C8E0}" srcId="{8F04FCFC-01D1-6140-8895-C501542051C4}" destId="{86DF73D4-6D95-B24F-B89D-92FC43372160}" srcOrd="0" destOrd="0" parTransId="{3544088E-07E9-FA42-B72F-AFD8C1C9C1F9}" sibTransId="{1AE344BC-4652-234A-80BA-0FF74DD6583A}"/>
    <dgm:cxn modelId="{9725FDF6-48C2-5342-823B-2DCDEDE12E1B}" srcId="{EEC4187E-5752-4442-871D-C79B3E6841F8}" destId="{627C3D3D-55EB-5F40-99F4-8EC7320CDC89}" srcOrd="1" destOrd="0" parTransId="{B8E9C01A-9D66-9F44-8C14-3F336B9FFEB6}" sibTransId="{77D36B23-9DA8-504C-9FC1-C5A5A8ECD847}"/>
    <dgm:cxn modelId="{9D9667FC-AADE-5949-A32C-59BC9133F047}" type="presOf" srcId="{5920E571-0635-4F4E-A75E-DF97DE6542DC}" destId="{6F96606A-05C9-E141-9657-18437ABEC60C}" srcOrd="0" destOrd="1" presId="urn:microsoft.com/office/officeart/2005/8/layout/pyramid2"/>
    <dgm:cxn modelId="{2942B266-04AC-CF42-9756-E2785AC4C480}" type="presParOf" srcId="{862AB123-3F01-8448-AB57-50DC99FB9CC8}" destId="{3E3B7DB6-036A-BF40-B6D2-CB78BBFD8E35}" srcOrd="0" destOrd="0" presId="urn:microsoft.com/office/officeart/2005/8/layout/pyramid2"/>
    <dgm:cxn modelId="{79340AFB-D384-124B-99A0-4D4BFD2AA67A}" type="presParOf" srcId="{862AB123-3F01-8448-AB57-50DC99FB9CC8}" destId="{24144087-E668-5946-A9AA-44958B6702D5}" srcOrd="1" destOrd="0" presId="urn:microsoft.com/office/officeart/2005/8/layout/pyramid2"/>
    <dgm:cxn modelId="{E10606D9-6691-544E-9C02-4C5E9E86FBA7}" type="presParOf" srcId="{24144087-E668-5946-A9AA-44958B6702D5}" destId="{A209A040-4B67-0A44-A1C9-89D8F37B5EB8}" srcOrd="0" destOrd="0" presId="urn:microsoft.com/office/officeart/2005/8/layout/pyramid2"/>
    <dgm:cxn modelId="{3CD0852E-4E08-C742-B06D-E641B76CE300}" type="presParOf" srcId="{24144087-E668-5946-A9AA-44958B6702D5}" destId="{42B2DF29-A956-C84D-A107-6181553ED73E}" srcOrd="1" destOrd="0" presId="urn:microsoft.com/office/officeart/2005/8/layout/pyramid2"/>
    <dgm:cxn modelId="{29CB1636-523C-0248-9BD4-B2180ACC84E0}" type="presParOf" srcId="{24144087-E668-5946-A9AA-44958B6702D5}" destId="{88D79486-B8E6-5448-97FF-32D1FC9BB224}" srcOrd="2" destOrd="0" presId="urn:microsoft.com/office/officeart/2005/8/layout/pyramid2"/>
    <dgm:cxn modelId="{15A71058-63AF-E24A-8894-A660DC435DF0}" type="presParOf" srcId="{24144087-E668-5946-A9AA-44958B6702D5}" destId="{0B668EA9-65B6-774A-912A-F36384193CFE}" srcOrd="3" destOrd="0" presId="urn:microsoft.com/office/officeart/2005/8/layout/pyramid2"/>
    <dgm:cxn modelId="{8138EBE4-F1CB-F145-A49A-3F3D50683852}" type="presParOf" srcId="{24144087-E668-5946-A9AA-44958B6702D5}" destId="{2DE260D9-D068-5846-8761-3CF5BB7375FE}" srcOrd="4" destOrd="0" presId="urn:microsoft.com/office/officeart/2005/8/layout/pyramid2"/>
    <dgm:cxn modelId="{C798001B-F9A3-3E4A-89A8-B2B4646B6085}" type="presParOf" srcId="{24144087-E668-5946-A9AA-44958B6702D5}" destId="{EDBDE1F1-B957-0C4F-85F0-64CB2DBABC6E}" srcOrd="5" destOrd="0" presId="urn:microsoft.com/office/officeart/2005/8/layout/pyramid2"/>
    <dgm:cxn modelId="{69A45F51-8FC2-5E4E-9813-4DAF3932866B}" type="presParOf" srcId="{24144087-E668-5946-A9AA-44958B6702D5}" destId="{6F96606A-05C9-E141-9657-18437ABEC60C}" srcOrd="6" destOrd="0" presId="urn:microsoft.com/office/officeart/2005/8/layout/pyramid2"/>
    <dgm:cxn modelId="{AB6ABE7C-1C9D-1546-AA51-C4A5E266A281}" type="presParOf" srcId="{24144087-E668-5946-A9AA-44958B6702D5}" destId="{E58829FA-53DC-D946-8922-00980F925955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A5A23B-D8BE-0246-B44B-799CD71295DB}" type="doc">
      <dgm:prSet loTypeId="urn:microsoft.com/office/officeart/2005/8/layout/pyramid4" loCatId="list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1EC9467-D27B-A447-83CD-C00CF5B72496}">
      <dgm:prSet/>
      <dgm:spPr/>
      <dgm:t>
        <a:bodyPr/>
        <a:lstStyle/>
        <a:p>
          <a:r>
            <a:rPr lang="en-CN" b="0" dirty="0">
              <a:latin typeface="Microsoft YaHei" panose="020B0503020204020204" pitchFamily="34" charset="-122"/>
              <a:ea typeface="Microsoft YaHei" panose="020B0503020204020204" pitchFamily="34" charset="-122"/>
            </a:rPr>
            <a:t>文本分类问题</a:t>
          </a:r>
        </a:p>
      </dgm:t>
    </dgm:pt>
    <dgm:pt modelId="{96573996-A9C7-2F44-8CED-F01BA2AD991B}" type="parTrans" cxnId="{36881BFE-4E57-0E4B-AEAE-18841AF21911}">
      <dgm:prSet/>
      <dgm:spPr/>
      <dgm:t>
        <a:bodyPr/>
        <a:lstStyle/>
        <a:p>
          <a:endParaRPr lang="en-US"/>
        </a:p>
      </dgm:t>
    </dgm:pt>
    <dgm:pt modelId="{6DA2C3D0-972E-D24F-BF2D-E20850EC05DB}" type="sibTrans" cxnId="{36881BFE-4E57-0E4B-AEAE-18841AF21911}">
      <dgm:prSet/>
      <dgm:spPr/>
      <dgm:t>
        <a:bodyPr/>
        <a:lstStyle/>
        <a:p>
          <a:endParaRPr lang="en-US"/>
        </a:p>
      </dgm:t>
    </dgm:pt>
    <dgm:pt modelId="{CF70D8D1-BB0B-C249-B7F7-E31D61BD0333}">
      <dgm:prSet/>
      <dgm:spPr/>
      <dgm:t>
        <a:bodyPr/>
        <a:lstStyle/>
        <a:p>
          <a:r>
            <a:rPr lang="en-CN" b="0">
              <a:latin typeface="Microsoft YaHei" panose="020B0503020204020204" pitchFamily="34" charset="-122"/>
              <a:ea typeface="Microsoft YaHei" panose="020B0503020204020204" pitchFamily="34" charset="-122"/>
            </a:rPr>
            <a:t>文本匹配问题</a:t>
          </a:r>
        </a:p>
      </dgm:t>
    </dgm:pt>
    <dgm:pt modelId="{74428F01-2807-CB40-A2BA-CCCC981E25EB}" type="parTrans" cxnId="{65864F1A-121A-384B-8FA7-1CB0B1ED8B8C}">
      <dgm:prSet/>
      <dgm:spPr/>
      <dgm:t>
        <a:bodyPr/>
        <a:lstStyle/>
        <a:p>
          <a:endParaRPr lang="en-US"/>
        </a:p>
      </dgm:t>
    </dgm:pt>
    <dgm:pt modelId="{33761971-F556-F242-BC44-50F4C1C37CFB}" type="sibTrans" cxnId="{65864F1A-121A-384B-8FA7-1CB0B1ED8B8C}">
      <dgm:prSet/>
      <dgm:spPr/>
      <dgm:t>
        <a:bodyPr/>
        <a:lstStyle/>
        <a:p>
          <a:endParaRPr lang="en-US"/>
        </a:p>
      </dgm:t>
    </dgm:pt>
    <dgm:pt modelId="{3CA0F464-C52D-BA40-AE46-F453AF7D3636}">
      <dgm:prSet/>
      <dgm:spPr/>
      <dgm:t>
        <a:bodyPr/>
        <a:lstStyle/>
        <a:p>
          <a:r>
            <a:rPr lang="en-CN" b="0" dirty="0">
              <a:latin typeface="Microsoft YaHei" panose="020B0503020204020204" pitchFamily="34" charset="-122"/>
              <a:ea typeface="Microsoft YaHei" panose="020B0503020204020204" pitchFamily="34" charset="-122"/>
            </a:rPr>
            <a:t>结构预测问题</a:t>
          </a:r>
        </a:p>
      </dgm:t>
    </dgm:pt>
    <dgm:pt modelId="{2E179097-D4AF-0947-B046-AA9883D07BC1}" type="parTrans" cxnId="{3D2AC02D-F409-D146-9181-026E66318817}">
      <dgm:prSet/>
      <dgm:spPr/>
      <dgm:t>
        <a:bodyPr/>
        <a:lstStyle/>
        <a:p>
          <a:endParaRPr lang="en-US"/>
        </a:p>
      </dgm:t>
    </dgm:pt>
    <dgm:pt modelId="{0E579A44-C958-4449-8621-636BF8ADD73C}" type="sibTrans" cxnId="{3D2AC02D-F409-D146-9181-026E66318817}">
      <dgm:prSet/>
      <dgm:spPr/>
      <dgm:t>
        <a:bodyPr/>
        <a:lstStyle/>
        <a:p>
          <a:endParaRPr lang="en-US"/>
        </a:p>
      </dgm:t>
    </dgm:pt>
    <dgm:pt modelId="{B81A3892-E455-234A-9546-98CD83D2189C}">
      <dgm:prSet/>
      <dgm:spPr/>
      <dgm:t>
        <a:bodyPr/>
        <a:lstStyle/>
        <a:p>
          <a:r>
            <a:rPr lang="en-CN" b="0" dirty="0">
              <a:latin typeface="Microsoft YaHei" panose="020B0503020204020204" pitchFamily="34" charset="-122"/>
              <a:ea typeface="Microsoft YaHei" panose="020B0503020204020204" pitchFamily="34" charset="-122"/>
            </a:rPr>
            <a:t>序列到序列问题</a:t>
          </a:r>
        </a:p>
      </dgm:t>
    </dgm:pt>
    <dgm:pt modelId="{30532715-18E0-A54D-ABC4-4AB9F5DE0E33}" type="parTrans" cxnId="{B38C6311-957C-F242-AE17-F53D5A4B42EB}">
      <dgm:prSet/>
      <dgm:spPr/>
      <dgm:t>
        <a:bodyPr/>
        <a:lstStyle/>
        <a:p>
          <a:endParaRPr lang="en-US"/>
        </a:p>
      </dgm:t>
    </dgm:pt>
    <dgm:pt modelId="{DA50D52E-C2A2-B846-9804-45C12319D1D2}" type="sibTrans" cxnId="{B38C6311-957C-F242-AE17-F53D5A4B42EB}">
      <dgm:prSet/>
      <dgm:spPr/>
      <dgm:t>
        <a:bodyPr/>
        <a:lstStyle/>
        <a:p>
          <a:endParaRPr lang="en-US"/>
        </a:p>
      </dgm:t>
    </dgm:pt>
    <dgm:pt modelId="{B2CD167D-0FB5-C547-9917-35A2C3160799}" type="pres">
      <dgm:prSet presAssocID="{8CA5A23B-D8BE-0246-B44B-799CD71295DB}" presName="compositeShape" presStyleCnt="0">
        <dgm:presLayoutVars>
          <dgm:chMax val="9"/>
          <dgm:dir/>
          <dgm:resizeHandles val="exact"/>
        </dgm:presLayoutVars>
      </dgm:prSet>
      <dgm:spPr/>
    </dgm:pt>
    <dgm:pt modelId="{05CF49CE-9DB6-B04A-A398-BCE5EF359833}" type="pres">
      <dgm:prSet presAssocID="{8CA5A23B-D8BE-0246-B44B-799CD71295DB}" presName="triangle1" presStyleLbl="node1" presStyleIdx="0" presStyleCnt="4">
        <dgm:presLayoutVars>
          <dgm:bulletEnabled val="1"/>
        </dgm:presLayoutVars>
      </dgm:prSet>
      <dgm:spPr/>
    </dgm:pt>
    <dgm:pt modelId="{C4EE880A-7E8F-AA47-A90D-C85BA149A04C}" type="pres">
      <dgm:prSet presAssocID="{8CA5A23B-D8BE-0246-B44B-799CD71295DB}" presName="triangle2" presStyleLbl="node1" presStyleIdx="1" presStyleCnt="4">
        <dgm:presLayoutVars>
          <dgm:bulletEnabled val="1"/>
        </dgm:presLayoutVars>
      </dgm:prSet>
      <dgm:spPr/>
    </dgm:pt>
    <dgm:pt modelId="{BE37EDDD-13A6-D64C-A590-2A5D8F7A2FEF}" type="pres">
      <dgm:prSet presAssocID="{8CA5A23B-D8BE-0246-B44B-799CD71295DB}" presName="triangle3" presStyleLbl="node1" presStyleIdx="2" presStyleCnt="4">
        <dgm:presLayoutVars>
          <dgm:bulletEnabled val="1"/>
        </dgm:presLayoutVars>
      </dgm:prSet>
      <dgm:spPr/>
    </dgm:pt>
    <dgm:pt modelId="{E99D0E45-C61F-5B41-823E-60953687DFE9}" type="pres">
      <dgm:prSet presAssocID="{8CA5A23B-D8BE-0246-B44B-799CD71295DB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B38C6311-957C-F242-AE17-F53D5A4B42EB}" srcId="{8CA5A23B-D8BE-0246-B44B-799CD71295DB}" destId="{B81A3892-E455-234A-9546-98CD83D2189C}" srcOrd="3" destOrd="0" parTransId="{30532715-18E0-A54D-ABC4-4AB9F5DE0E33}" sibTransId="{DA50D52E-C2A2-B846-9804-45C12319D1D2}"/>
    <dgm:cxn modelId="{72B09F12-5648-EB40-840F-ECF2287547DE}" type="presOf" srcId="{8CA5A23B-D8BE-0246-B44B-799CD71295DB}" destId="{B2CD167D-0FB5-C547-9917-35A2C3160799}" srcOrd="0" destOrd="0" presId="urn:microsoft.com/office/officeart/2005/8/layout/pyramid4"/>
    <dgm:cxn modelId="{65864F1A-121A-384B-8FA7-1CB0B1ED8B8C}" srcId="{8CA5A23B-D8BE-0246-B44B-799CD71295DB}" destId="{CF70D8D1-BB0B-C249-B7F7-E31D61BD0333}" srcOrd="1" destOrd="0" parTransId="{74428F01-2807-CB40-A2BA-CCCC981E25EB}" sibTransId="{33761971-F556-F242-BC44-50F4C1C37CFB}"/>
    <dgm:cxn modelId="{3D2AC02D-F409-D146-9181-026E66318817}" srcId="{8CA5A23B-D8BE-0246-B44B-799CD71295DB}" destId="{3CA0F464-C52D-BA40-AE46-F453AF7D3636}" srcOrd="0" destOrd="0" parTransId="{2E179097-D4AF-0947-B046-AA9883D07BC1}" sibTransId="{0E579A44-C958-4449-8621-636BF8ADD73C}"/>
    <dgm:cxn modelId="{9AF3933C-523D-2D4B-80A0-7A617EE7FFFF}" type="presOf" srcId="{3CA0F464-C52D-BA40-AE46-F453AF7D3636}" destId="{05CF49CE-9DB6-B04A-A398-BCE5EF359833}" srcOrd="0" destOrd="0" presId="urn:microsoft.com/office/officeart/2005/8/layout/pyramid4"/>
    <dgm:cxn modelId="{3702B474-3279-3745-90A9-D86B97322F62}" type="presOf" srcId="{01EC9467-D27B-A447-83CD-C00CF5B72496}" destId="{BE37EDDD-13A6-D64C-A590-2A5D8F7A2FEF}" srcOrd="0" destOrd="0" presId="urn:microsoft.com/office/officeart/2005/8/layout/pyramid4"/>
    <dgm:cxn modelId="{2990BAC3-CC0A-7E4B-8073-AC4BB0F9A056}" type="presOf" srcId="{B81A3892-E455-234A-9546-98CD83D2189C}" destId="{E99D0E45-C61F-5B41-823E-60953687DFE9}" srcOrd="0" destOrd="0" presId="urn:microsoft.com/office/officeart/2005/8/layout/pyramid4"/>
    <dgm:cxn modelId="{1AC50CD2-6089-EF46-B292-EF456FEA415D}" type="presOf" srcId="{CF70D8D1-BB0B-C249-B7F7-E31D61BD0333}" destId="{C4EE880A-7E8F-AA47-A90D-C85BA149A04C}" srcOrd="0" destOrd="0" presId="urn:microsoft.com/office/officeart/2005/8/layout/pyramid4"/>
    <dgm:cxn modelId="{36881BFE-4E57-0E4B-AEAE-18841AF21911}" srcId="{8CA5A23B-D8BE-0246-B44B-799CD71295DB}" destId="{01EC9467-D27B-A447-83CD-C00CF5B72496}" srcOrd="2" destOrd="0" parTransId="{96573996-A9C7-2F44-8CED-F01BA2AD991B}" sibTransId="{6DA2C3D0-972E-D24F-BF2D-E20850EC05DB}"/>
    <dgm:cxn modelId="{06133173-55BC-EA40-8838-ACA3EFD86D46}" type="presParOf" srcId="{B2CD167D-0FB5-C547-9917-35A2C3160799}" destId="{05CF49CE-9DB6-B04A-A398-BCE5EF359833}" srcOrd="0" destOrd="0" presId="urn:microsoft.com/office/officeart/2005/8/layout/pyramid4"/>
    <dgm:cxn modelId="{029F1AE3-1421-DD43-990E-7BA5A83EFE97}" type="presParOf" srcId="{B2CD167D-0FB5-C547-9917-35A2C3160799}" destId="{C4EE880A-7E8F-AA47-A90D-C85BA149A04C}" srcOrd="1" destOrd="0" presId="urn:microsoft.com/office/officeart/2005/8/layout/pyramid4"/>
    <dgm:cxn modelId="{B3EFC841-7AE6-4C4F-A8FE-ECB0398A6D8E}" type="presParOf" srcId="{B2CD167D-0FB5-C547-9917-35A2C3160799}" destId="{BE37EDDD-13A6-D64C-A590-2A5D8F7A2FEF}" srcOrd="2" destOrd="0" presId="urn:microsoft.com/office/officeart/2005/8/layout/pyramid4"/>
    <dgm:cxn modelId="{C300D007-9B91-A24F-BA64-A808414A01B3}" type="presParOf" srcId="{B2CD167D-0FB5-C547-9917-35A2C3160799}" destId="{E99D0E45-C61F-5B41-823E-60953687DFE9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46A15-C644-7641-A0D6-3D1701D02824}">
      <dsp:nvSpPr>
        <dsp:cNvPr id="0" name=""/>
        <dsp:cNvSpPr/>
      </dsp:nvSpPr>
      <dsp:spPr>
        <a:xfrm>
          <a:off x="1512892" y="1182346"/>
          <a:ext cx="2945494" cy="294549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语言</a:t>
          </a:r>
          <a:endParaRPr lang="en-US" sz="6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44250" y="1613704"/>
        <a:ext cx="2082778" cy="2082778"/>
      </dsp:txXfrm>
    </dsp:sp>
    <dsp:sp modelId="{BE5A6143-CFF9-F94C-BAC8-4C38FA456881}">
      <dsp:nvSpPr>
        <dsp:cNvPr id="0" name=""/>
        <dsp:cNvSpPr/>
      </dsp:nvSpPr>
      <dsp:spPr>
        <a:xfrm>
          <a:off x="2249266" y="525"/>
          <a:ext cx="1472747" cy="1472747"/>
        </a:xfrm>
        <a:prstGeom prst="ellipse">
          <a:avLst/>
        </a:prstGeom>
        <a:solidFill>
          <a:schemeClr val="accent4">
            <a:alpha val="50000"/>
            <a:hueOff val="1563936"/>
            <a:satOff val="-5097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歧义性</a:t>
          </a:r>
          <a:endParaRPr lang="en-US" sz="2400" b="1" kern="1200" dirty="0">
            <a:solidFill>
              <a:srgbClr val="C00000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64945" y="216204"/>
        <a:ext cx="1041389" cy="1041389"/>
      </dsp:txXfrm>
    </dsp:sp>
    <dsp:sp modelId="{79191517-F018-3941-94D7-0D722D86EEE2}">
      <dsp:nvSpPr>
        <dsp:cNvPr id="0" name=""/>
        <dsp:cNvSpPr/>
      </dsp:nvSpPr>
      <dsp:spPr>
        <a:xfrm>
          <a:off x="3605634" y="562351"/>
          <a:ext cx="1472747" cy="1472747"/>
        </a:xfrm>
        <a:prstGeom prst="ellipse">
          <a:avLst/>
        </a:prstGeom>
        <a:solidFill>
          <a:schemeClr val="accent4">
            <a:alpha val="50000"/>
            <a:hueOff val="3127872"/>
            <a:satOff val="-10194"/>
            <a:lumOff val="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抽象性</a:t>
          </a:r>
          <a:endParaRPr lang="en-US" sz="24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821313" y="778030"/>
        <a:ext cx="1041389" cy="1041389"/>
      </dsp:txXfrm>
    </dsp:sp>
    <dsp:sp modelId="{C6E04E49-65FE-C940-B28B-C2D31830336C}">
      <dsp:nvSpPr>
        <dsp:cNvPr id="0" name=""/>
        <dsp:cNvSpPr/>
      </dsp:nvSpPr>
      <dsp:spPr>
        <a:xfrm>
          <a:off x="4167460" y="1918719"/>
          <a:ext cx="1472747" cy="1472747"/>
        </a:xfrm>
        <a:prstGeom prst="ellipse">
          <a:avLst/>
        </a:prstGeom>
        <a:solidFill>
          <a:schemeClr val="accent4">
            <a:alpha val="50000"/>
            <a:hueOff val="4691808"/>
            <a:satOff val="-15291"/>
            <a:lumOff val="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组合性</a:t>
          </a:r>
          <a:endParaRPr lang="en-US" sz="24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4383139" y="2134398"/>
        <a:ext cx="1041389" cy="1041389"/>
      </dsp:txXfrm>
    </dsp:sp>
    <dsp:sp modelId="{9A015CD5-696E-074C-8626-DD4E7679A8F4}">
      <dsp:nvSpPr>
        <dsp:cNvPr id="0" name=""/>
        <dsp:cNvSpPr/>
      </dsp:nvSpPr>
      <dsp:spPr>
        <a:xfrm>
          <a:off x="3605634" y="3275088"/>
          <a:ext cx="1472747" cy="1472747"/>
        </a:xfrm>
        <a:prstGeom prst="ellipse">
          <a:avLst/>
        </a:prstGeom>
        <a:solidFill>
          <a:schemeClr val="accent4">
            <a:alpha val="50000"/>
            <a:hueOff val="6255745"/>
            <a:satOff val="-20388"/>
            <a:lumOff val="10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进化性</a:t>
          </a:r>
          <a:endParaRPr lang="en-US" sz="24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821313" y="3490767"/>
        <a:ext cx="1041389" cy="1041389"/>
      </dsp:txXfrm>
    </dsp:sp>
    <dsp:sp modelId="{7AFBFBF8-9245-A247-BC83-FFA438B1987F}">
      <dsp:nvSpPr>
        <dsp:cNvPr id="0" name=""/>
        <dsp:cNvSpPr/>
      </dsp:nvSpPr>
      <dsp:spPr>
        <a:xfrm>
          <a:off x="2249266" y="3836914"/>
          <a:ext cx="1472747" cy="1472747"/>
        </a:xfrm>
        <a:prstGeom prst="ellipse">
          <a:avLst/>
        </a:prstGeom>
        <a:solidFill>
          <a:schemeClr val="accent4">
            <a:alpha val="50000"/>
            <a:hueOff val="7819681"/>
            <a:satOff val="-25486"/>
            <a:lumOff val="13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非规范性</a:t>
          </a:r>
          <a:endParaRPr lang="en-US" sz="24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64945" y="4052593"/>
        <a:ext cx="1041389" cy="1041389"/>
      </dsp:txXfrm>
    </dsp:sp>
    <dsp:sp modelId="{EFD578D8-15EC-2A46-926A-7593F8A1744A}">
      <dsp:nvSpPr>
        <dsp:cNvPr id="0" name=""/>
        <dsp:cNvSpPr/>
      </dsp:nvSpPr>
      <dsp:spPr>
        <a:xfrm>
          <a:off x="892898" y="3275088"/>
          <a:ext cx="1472747" cy="1472747"/>
        </a:xfrm>
        <a:prstGeom prst="ellipse">
          <a:avLst/>
        </a:prstGeom>
        <a:solidFill>
          <a:schemeClr val="accent4">
            <a:alpha val="50000"/>
            <a:hueOff val="9383617"/>
            <a:satOff val="-30583"/>
            <a:lumOff val="1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主观性</a:t>
          </a:r>
          <a:endParaRPr lang="en-US" sz="24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108577" y="3490767"/>
        <a:ext cx="1041389" cy="1041389"/>
      </dsp:txXfrm>
    </dsp:sp>
    <dsp:sp modelId="{0680085D-FAB9-9048-ABE7-48A686D4FE41}">
      <dsp:nvSpPr>
        <dsp:cNvPr id="0" name=""/>
        <dsp:cNvSpPr/>
      </dsp:nvSpPr>
      <dsp:spPr>
        <a:xfrm>
          <a:off x="331072" y="1918719"/>
          <a:ext cx="1472747" cy="1472747"/>
        </a:xfrm>
        <a:prstGeom prst="ellipse">
          <a:avLst/>
        </a:prstGeom>
        <a:solidFill>
          <a:schemeClr val="accent4">
            <a:alpha val="50000"/>
            <a:hueOff val="10947554"/>
            <a:satOff val="-35680"/>
            <a:lumOff val="19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知识性</a:t>
          </a:r>
          <a:endParaRPr lang="en-US" sz="24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546751" y="2134398"/>
        <a:ext cx="1041389" cy="1041389"/>
      </dsp:txXfrm>
    </dsp:sp>
    <dsp:sp modelId="{65EA5793-5F11-3848-9863-DAA4F5C9946F}">
      <dsp:nvSpPr>
        <dsp:cNvPr id="0" name=""/>
        <dsp:cNvSpPr/>
      </dsp:nvSpPr>
      <dsp:spPr>
        <a:xfrm>
          <a:off x="892898" y="562351"/>
          <a:ext cx="1472747" cy="1472747"/>
        </a:xfrm>
        <a:prstGeom prst="ellipse">
          <a:avLst/>
        </a:prstGeom>
        <a:solidFill>
          <a:schemeClr val="accent4">
            <a:alpha val="50000"/>
            <a:hueOff val="12511490"/>
            <a:satOff val="-40777"/>
            <a:lumOff val="2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难迁移性</a:t>
          </a:r>
          <a:endParaRPr lang="en-US" sz="24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108577" y="778030"/>
        <a:ext cx="1041389" cy="10413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B7DB6-036A-BF40-B6D2-CB78BBFD8E35}">
      <dsp:nvSpPr>
        <dsp:cNvPr id="0" name=""/>
        <dsp:cNvSpPr/>
      </dsp:nvSpPr>
      <dsp:spPr>
        <a:xfrm>
          <a:off x="375346" y="0"/>
          <a:ext cx="5196113" cy="5196113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209A040-4B67-0A44-A1C9-89D8F37B5EB8}">
      <dsp:nvSpPr>
        <dsp:cNvPr id="0" name=""/>
        <dsp:cNvSpPr/>
      </dsp:nvSpPr>
      <dsp:spPr>
        <a:xfrm>
          <a:off x="2597574" y="521755"/>
          <a:ext cx="4129130" cy="95471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应用系统 </a:t>
          </a:r>
          <a:r>
            <a:rPr kumimoji="1" lang="en-US" altLang="zh-CN" sz="1800" kern="1200" dirty="0">
              <a:latin typeface="Microsoft YaHei" charset="-122"/>
              <a:ea typeface="Microsoft YaHei" charset="-122"/>
              <a:cs typeface="Microsoft YaHei" charset="-122"/>
            </a:rPr>
            <a:t>(NLP+)</a:t>
          </a:r>
          <a:endParaRPr lang="en-US" sz="20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教育，医疗，司法，金融，机器人等</a:t>
          </a:r>
          <a:endParaRPr lang="en-US" sz="1400" kern="1200" dirty="0"/>
        </a:p>
      </dsp:txBody>
      <dsp:txXfrm>
        <a:off x="2644179" y="568360"/>
        <a:ext cx="4035920" cy="861508"/>
      </dsp:txXfrm>
    </dsp:sp>
    <dsp:sp modelId="{88D79486-B8E6-5448-97FF-32D1FC9BB224}">
      <dsp:nvSpPr>
        <dsp:cNvPr id="0" name=""/>
        <dsp:cNvSpPr/>
      </dsp:nvSpPr>
      <dsp:spPr>
        <a:xfrm>
          <a:off x="2588151" y="1597025"/>
          <a:ext cx="4129130" cy="103020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应用任务</a:t>
          </a:r>
          <a:endParaRPr lang="en-US" sz="20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信息抽取，情感分析，机器翻译，对话系统等</a:t>
          </a:r>
          <a:endParaRPr lang="en-US" sz="1400" kern="1200" dirty="0"/>
        </a:p>
      </dsp:txBody>
      <dsp:txXfrm>
        <a:off x="2638441" y="1647315"/>
        <a:ext cx="4028550" cy="929625"/>
      </dsp:txXfrm>
    </dsp:sp>
    <dsp:sp modelId="{2DE260D9-D068-5846-8761-3CF5BB7375FE}">
      <dsp:nvSpPr>
        <dsp:cNvPr id="0" name=""/>
        <dsp:cNvSpPr/>
      </dsp:nvSpPr>
      <dsp:spPr>
        <a:xfrm>
          <a:off x="2597574" y="2720183"/>
          <a:ext cx="4129130" cy="100686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基础任务</a:t>
          </a:r>
          <a:endParaRPr lang="en-US" sz="20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sz="1400" b="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分词，词性标注，句法分析，语义分析等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2646725" y="2769334"/>
        <a:ext cx="4030828" cy="908558"/>
      </dsp:txXfrm>
    </dsp:sp>
    <dsp:sp modelId="{6F96606A-05C9-E141-9657-18437ABEC60C}">
      <dsp:nvSpPr>
        <dsp:cNvPr id="0" name=""/>
        <dsp:cNvSpPr/>
      </dsp:nvSpPr>
      <dsp:spPr>
        <a:xfrm>
          <a:off x="2588151" y="3881340"/>
          <a:ext cx="4129130" cy="9822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资源建设</a:t>
          </a:r>
          <a:endParaRPr lang="en-US" sz="20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语言学知识库建设，语料库资源建设等</a:t>
          </a:r>
          <a:endParaRPr lang="en-US" sz="1200" kern="1200" dirty="0"/>
        </a:p>
      </dsp:txBody>
      <dsp:txXfrm>
        <a:off x="2636098" y="3929287"/>
        <a:ext cx="4033236" cy="8863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F49CE-9DB6-B04A-A398-BCE5EF359833}">
      <dsp:nvSpPr>
        <dsp:cNvPr id="0" name=""/>
        <dsp:cNvSpPr/>
      </dsp:nvSpPr>
      <dsp:spPr>
        <a:xfrm>
          <a:off x="4072031" y="0"/>
          <a:ext cx="2655052" cy="2655052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N" sz="2200" b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结构预测问题</a:t>
          </a:r>
        </a:p>
      </dsp:txBody>
      <dsp:txXfrm>
        <a:off x="4735794" y="1327526"/>
        <a:ext cx="1327526" cy="1327526"/>
      </dsp:txXfrm>
    </dsp:sp>
    <dsp:sp modelId="{C4EE880A-7E8F-AA47-A90D-C85BA149A04C}">
      <dsp:nvSpPr>
        <dsp:cNvPr id="0" name=""/>
        <dsp:cNvSpPr/>
      </dsp:nvSpPr>
      <dsp:spPr>
        <a:xfrm>
          <a:off x="2744505" y="2655052"/>
          <a:ext cx="2655052" cy="2655052"/>
        </a:xfrm>
        <a:prstGeom prst="triangle">
          <a:avLst/>
        </a:prstGeom>
        <a:solidFill>
          <a:schemeClr val="accent4">
            <a:hueOff val="4170497"/>
            <a:satOff val="-13592"/>
            <a:lumOff val="732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N" sz="2200" b="0" kern="1200">
              <a:latin typeface="Microsoft YaHei" panose="020B0503020204020204" pitchFamily="34" charset="-122"/>
              <a:ea typeface="Microsoft YaHei" panose="020B0503020204020204" pitchFamily="34" charset="-122"/>
            </a:rPr>
            <a:t>文本匹配问题</a:t>
          </a:r>
        </a:p>
      </dsp:txBody>
      <dsp:txXfrm>
        <a:off x="3408268" y="3982578"/>
        <a:ext cx="1327526" cy="1327526"/>
      </dsp:txXfrm>
    </dsp:sp>
    <dsp:sp modelId="{BE37EDDD-13A6-D64C-A590-2A5D8F7A2FEF}">
      <dsp:nvSpPr>
        <dsp:cNvPr id="0" name=""/>
        <dsp:cNvSpPr/>
      </dsp:nvSpPr>
      <dsp:spPr>
        <a:xfrm rot="10800000">
          <a:off x="4072031" y="2655052"/>
          <a:ext cx="2655052" cy="2655052"/>
        </a:xfrm>
        <a:prstGeom prst="triangle">
          <a:avLst/>
        </a:prstGeom>
        <a:solidFill>
          <a:schemeClr val="accent4">
            <a:hueOff val="8340993"/>
            <a:satOff val="-27185"/>
            <a:lumOff val="146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N" sz="2200" b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文本分类问题</a:t>
          </a:r>
        </a:p>
      </dsp:txBody>
      <dsp:txXfrm rot="10800000">
        <a:off x="4735794" y="2655052"/>
        <a:ext cx="1327526" cy="1327526"/>
      </dsp:txXfrm>
    </dsp:sp>
    <dsp:sp modelId="{E99D0E45-C61F-5B41-823E-60953687DFE9}">
      <dsp:nvSpPr>
        <dsp:cNvPr id="0" name=""/>
        <dsp:cNvSpPr/>
      </dsp:nvSpPr>
      <dsp:spPr>
        <a:xfrm>
          <a:off x="5399557" y="2655052"/>
          <a:ext cx="2655052" cy="2655052"/>
        </a:xfrm>
        <a:prstGeom prst="triangle">
          <a:avLst/>
        </a:prstGeom>
        <a:solidFill>
          <a:schemeClr val="accent4">
            <a:hueOff val="12511490"/>
            <a:satOff val="-40777"/>
            <a:lumOff val="2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N" sz="2200" b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序列到序列问题</a:t>
          </a:r>
        </a:p>
      </dsp:txBody>
      <dsp:txXfrm>
        <a:off x="6063320" y="3982578"/>
        <a:ext cx="1327526" cy="13275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7283C93-14E7-49CB-8C89-FBF4B48DE3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7D9FF0-0E26-434C-B5DC-4766B618C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719A4B-2804-4E1E-B625-99D3DABBEF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FE765A-43BA-4AC8-9A23-7A45CAFDCC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93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2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8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404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398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689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441D-E318-423F-8E4B-963DE5A221E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4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资料带 26">
            <a:extLst>
              <a:ext uri="{FF2B5EF4-FFF2-40B4-BE49-F238E27FC236}">
                <a16:creationId xmlns:a16="http://schemas.microsoft.com/office/drawing/2014/main" id="{9349E164-D6B5-44E4-A5D5-3E9ECC63CC24}"/>
              </a:ext>
            </a:extLst>
          </p:cNvPr>
          <p:cNvSpPr/>
          <p:nvPr userDrawn="1"/>
        </p:nvSpPr>
        <p:spPr>
          <a:xfrm>
            <a:off x="-1202" y="44710"/>
            <a:ext cx="12204175" cy="360173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9631"/>
              <a:gd name="connsiteX1" fmla="*/ 2500 w 10000"/>
              <a:gd name="connsiteY1" fmla="*/ 2000 h 9631"/>
              <a:gd name="connsiteX2" fmla="*/ 5000 w 10000"/>
              <a:gd name="connsiteY2" fmla="*/ 1000 h 9631"/>
              <a:gd name="connsiteX3" fmla="*/ 7500 w 10000"/>
              <a:gd name="connsiteY3" fmla="*/ 0 h 9631"/>
              <a:gd name="connsiteX4" fmla="*/ 10000 w 10000"/>
              <a:gd name="connsiteY4" fmla="*/ 1000 h 9631"/>
              <a:gd name="connsiteX5" fmla="*/ 10000 w 10000"/>
              <a:gd name="connsiteY5" fmla="*/ 9000 h 9631"/>
              <a:gd name="connsiteX6" fmla="*/ 7500 w 10000"/>
              <a:gd name="connsiteY6" fmla="*/ 8000 h 9631"/>
              <a:gd name="connsiteX7" fmla="*/ 5000 w 10000"/>
              <a:gd name="connsiteY7" fmla="*/ 9000 h 9631"/>
              <a:gd name="connsiteX8" fmla="*/ 0 w 10000"/>
              <a:gd name="connsiteY8" fmla="*/ 9000 h 9631"/>
              <a:gd name="connsiteX9" fmla="*/ 0 w 10000"/>
              <a:gd name="connsiteY9" fmla="*/ 1000 h 9631"/>
              <a:gd name="connsiteX0" fmla="*/ 0 w 10000"/>
              <a:gd name="connsiteY0" fmla="*/ 1038 h 9703"/>
              <a:gd name="connsiteX1" fmla="*/ 2500 w 10000"/>
              <a:gd name="connsiteY1" fmla="*/ 2077 h 9703"/>
              <a:gd name="connsiteX2" fmla="*/ 5000 w 10000"/>
              <a:gd name="connsiteY2" fmla="*/ 1038 h 9703"/>
              <a:gd name="connsiteX3" fmla="*/ 7500 w 10000"/>
              <a:gd name="connsiteY3" fmla="*/ 0 h 9703"/>
              <a:gd name="connsiteX4" fmla="*/ 10000 w 10000"/>
              <a:gd name="connsiteY4" fmla="*/ 1038 h 9703"/>
              <a:gd name="connsiteX5" fmla="*/ 10000 w 10000"/>
              <a:gd name="connsiteY5" fmla="*/ 9345 h 9703"/>
              <a:gd name="connsiteX6" fmla="*/ 7500 w 10000"/>
              <a:gd name="connsiteY6" fmla="*/ 8307 h 9703"/>
              <a:gd name="connsiteX7" fmla="*/ 0 w 10000"/>
              <a:gd name="connsiteY7" fmla="*/ 9345 h 9703"/>
              <a:gd name="connsiteX8" fmla="*/ 0 w 10000"/>
              <a:gd name="connsiteY8" fmla="*/ 1038 h 9703"/>
              <a:gd name="connsiteX0" fmla="*/ 0 w 10000"/>
              <a:gd name="connsiteY0" fmla="*/ 1070 h 10701"/>
              <a:gd name="connsiteX1" fmla="*/ 2500 w 10000"/>
              <a:gd name="connsiteY1" fmla="*/ 2141 h 10701"/>
              <a:gd name="connsiteX2" fmla="*/ 5000 w 10000"/>
              <a:gd name="connsiteY2" fmla="*/ 1070 h 10701"/>
              <a:gd name="connsiteX3" fmla="*/ 7500 w 10000"/>
              <a:gd name="connsiteY3" fmla="*/ 0 h 10701"/>
              <a:gd name="connsiteX4" fmla="*/ 10000 w 10000"/>
              <a:gd name="connsiteY4" fmla="*/ 1070 h 10701"/>
              <a:gd name="connsiteX5" fmla="*/ 10000 w 10000"/>
              <a:gd name="connsiteY5" fmla="*/ 9631 h 10701"/>
              <a:gd name="connsiteX6" fmla="*/ 0 w 10000"/>
              <a:gd name="connsiteY6" fmla="*/ 9631 h 10701"/>
              <a:gd name="connsiteX7" fmla="*/ 0 w 10000"/>
              <a:gd name="connsiteY7" fmla="*/ 1070 h 10701"/>
              <a:gd name="connsiteX0" fmla="*/ 0 w 10000"/>
              <a:gd name="connsiteY0" fmla="*/ 1070 h 11003"/>
              <a:gd name="connsiteX1" fmla="*/ 2500 w 10000"/>
              <a:gd name="connsiteY1" fmla="*/ 2141 h 11003"/>
              <a:gd name="connsiteX2" fmla="*/ 5000 w 10000"/>
              <a:gd name="connsiteY2" fmla="*/ 1070 h 11003"/>
              <a:gd name="connsiteX3" fmla="*/ 7500 w 10000"/>
              <a:gd name="connsiteY3" fmla="*/ 0 h 11003"/>
              <a:gd name="connsiteX4" fmla="*/ 10000 w 10000"/>
              <a:gd name="connsiteY4" fmla="*/ 1070 h 11003"/>
              <a:gd name="connsiteX5" fmla="*/ 10000 w 10000"/>
              <a:gd name="connsiteY5" fmla="*/ 9631 h 11003"/>
              <a:gd name="connsiteX6" fmla="*/ 0 w 10000"/>
              <a:gd name="connsiteY6" fmla="*/ 9631 h 11003"/>
              <a:gd name="connsiteX7" fmla="*/ 0 w 10000"/>
              <a:gd name="connsiteY7" fmla="*/ 1070 h 11003"/>
              <a:gd name="connsiteX0" fmla="*/ 0 w 10000"/>
              <a:gd name="connsiteY0" fmla="*/ 1070 h 10260"/>
              <a:gd name="connsiteX1" fmla="*/ 2500 w 10000"/>
              <a:gd name="connsiteY1" fmla="*/ 2141 h 10260"/>
              <a:gd name="connsiteX2" fmla="*/ 5000 w 10000"/>
              <a:gd name="connsiteY2" fmla="*/ 1070 h 10260"/>
              <a:gd name="connsiteX3" fmla="*/ 7500 w 10000"/>
              <a:gd name="connsiteY3" fmla="*/ 0 h 10260"/>
              <a:gd name="connsiteX4" fmla="*/ 10000 w 10000"/>
              <a:gd name="connsiteY4" fmla="*/ 1070 h 10260"/>
              <a:gd name="connsiteX5" fmla="*/ 10000 w 10000"/>
              <a:gd name="connsiteY5" fmla="*/ 9631 h 10260"/>
              <a:gd name="connsiteX6" fmla="*/ 0 w 10000"/>
              <a:gd name="connsiteY6" fmla="*/ 9631 h 10260"/>
              <a:gd name="connsiteX7" fmla="*/ 0 w 10000"/>
              <a:gd name="connsiteY7" fmla="*/ 1070 h 10260"/>
              <a:gd name="connsiteX0" fmla="*/ 0 w 10000"/>
              <a:gd name="connsiteY0" fmla="*/ 1070 h 9697"/>
              <a:gd name="connsiteX1" fmla="*/ 2500 w 10000"/>
              <a:gd name="connsiteY1" fmla="*/ 2141 h 9697"/>
              <a:gd name="connsiteX2" fmla="*/ 5000 w 10000"/>
              <a:gd name="connsiteY2" fmla="*/ 1070 h 9697"/>
              <a:gd name="connsiteX3" fmla="*/ 7500 w 10000"/>
              <a:gd name="connsiteY3" fmla="*/ 0 h 9697"/>
              <a:gd name="connsiteX4" fmla="*/ 10000 w 10000"/>
              <a:gd name="connsiteY4" fmla="*/ 1070 h 9697"/>
              <a:gd name="connsiteX5" fmla="*/ 10000 w 10000"/>
              <a:gd name="connsiteY5" fmla="*/ 9631 h 9697"/>
              <a:gd name="connsiteX6" fmla="*/ 0 w 10000"/>
              <a:gd name="connsiteY6" fmla="*/ 9631 h 9697"/>
              <a:gd name="connsiteX7" fmla="*/ 0 w 10000"/>
              <a:gd name="connsiteY7" fmla="*/ 1070 h 9697"/>
              <a:gd name="connsiteX0" fmla="*/ 0 w 10000"/>
              <a:gd name="connsiteY0" fmla="*/ 1103 h 9935"/>
              <a:gd name="connsiteX1" fmla="*/ 2500 w 10000"/>
              <a:gd name="connsiteY1" fmla="*/ 2208 h 9935"/>
              <a:gd name="connsiteX2" fmla="*/ 5000 w 10000"/>
              <a:gd name="connsiteY2" fmla="*/ 1103 h 9935"/>
              <a:gd name="connsiteX3" fmla="*/ 7500 w 10000"/>
              <a:gd name="connsiteY3" fmla="*/ 0 h 9935"/>
              <a:gd name="connsiteX4" fmla="*/ 10000 w 10000"/>
              <a:gd name="connsiteY4" fmla="*/ 1103 h 9935"/>
              <a:gd name="connsiteX5" fmla="*/ 10000 w 10000"/>
              <a:gd name="connsiteY5" fmla="*/ 9932 h 9935"/>
              <a:gd name="connsiteX6" fmla="*/ 0 w 10000"/>
              <a:gd name="connsiteY6" fmla="*/ 9932 h 9935"/>
              <a:gd name="connsiteX7" fmla="*/ 0 w 10000"/>
              <a:gd name="connsiteY7" fmla="*/ 1103 h 9935"/>
              <a:gd name="connsiteX0" fmla="*/ 9 w 10009"/>
              <a:gd name="connsiteY0" fmla="*/ 1110 h 11134"/>
              <a:gd name="connsiteX1" fmla="*/ 2509 w 10009"/>
              <a:gd name="connsiteY1" fmla="*/ 2222 h 11134"/>
              <a:gd name="connsiteX2" fmla="*/ 5009 w 10009"/>
              <a:gd name="connsiteY2" fmla="*/ 1110 h 11134"/>
              <a:gd name="connsiteX3" fmla="*/ 7509 w 10009"/>
              <a:gd name="connsiteY3" fmla="*/ 0 h 11134"/>
              <a:gd name="connsiteX4" fmla="*/ 10009 w 10009"/>
              <a:gd name="connsiteY4" fmla="*/ 1110 h 11134"/>
              <a:gd name="connsiteX5" fmla="*/ 10009 w 10009"/>
              <a:gd name="connsiteY5" fmla="*/ 9997 h 11134"/>
              <a:gd name="connsiteX6" fmla="*/ 0 w 10009"/>
              <a:gd name="connsiteY6" fmla="*/ 11134 h 11134"/>
              <a:gd name="connsiteX7" fmla="*/ 9 w 10009"/>
              <a:gd name="connsiteY7" fmla="*/ 1110 h 11134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94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43 h 11169"/>
              <a:gd name="connsiteX1" fmla="*/ 2604 w 10009"/>
              <a:gd name="connsiteY1" fmla="*/ 2305 h 11169"/>
              <a:gd name="connsiteX2" fmla="*/ 7594 w 10009"/>
              <a:gd name="connsiteY2" fmla="*/ 33 h 11169"/>
              <a:gd name="connsiteX3" fmla="*/ 10009 w 10009"/>
              <a:gd name="connsiteY3" fmla="*/ 1143 h 11169"/>
              <a:gd name="connsiteX4" fmla="*/ 10009 w 10009"/>
              <a:gd name="connsiteY4" fmla="*/ 11142 h 11169"/>
              <a:gd name="connsiteX5" fmla="*/ 0 w 10009"/>
              <a:gd name="connsiteY5" fmla="*/ 11167 h 11169"/>
              <a:gd name="connsiteX6" fmla="*/ 9 w 10009"/>
              <a:gd name="connsiteY6" fmla="*/ 1143 h 11169"/>
              <a:gd name="connsiteX0" fmla="*/ 9 w 10009"/>
              <a:gd name="connsiteY0" fmla="*/ 1111 h 11137"/>
              <a:gd name="connsiteX1" fmla="*/ 2604 w 10009"/>
              <a:gd name="connsiteY1" fmla="*/ 2273 h 11137"/>
              <a:gd name="connsiteX2" fmla="*/ 7594 w 10009"/>
              <a:gd name="connsiteY2" fmla="*/ 1 h 11137"/>
              <a:gd name="connsiteX3" fmla="*/ 10009 w 10009"/>
              <a:gd name="connsiteY3" fmla="*/ 1111 h 11137"/>
              <a:gd name="connsiteX4" fmla="*/ 10009 w 10009"/>
              <a:gd name="connsiteY4" fmla="*/ 11110 h 11137"/>
              <a:gd name="connsiteX5" fmla="*/ 0 w 10009"/>
              <a:gd name="connsiteY5" fmla="*/ 11135 h 11137"/>
              <a:gd name="connsiteX6" fmla="*/ 9 w 10009"/>
              <a:gd name="connsiteY6" fmla="*/ 1111 h 11137"/>
              <a:gd name="connsiteX0" fmla="*/ 9 w 10009"/>
              <a:gd name="connsiteY0" fmla="*/ 1186 h 11212"/>
              <a:gd name="connsiteX1" fmla="*/ 2604 w 10009"/>
              <a:gd name="connsiteY1" fmla="*/ 2348 h 11212"/>
              <a:gd name="connsiteX2" fmla="*/ 7148 w 10009"/>
              <a:gd name="connsiteY2" fmla="*/ 0 h 11212"/>
              <a:gd name="connsiteX3" fmla="*/ 10009 w 10009"/>
              <a:gd name="connsiteY3" fmla="*/ 1186 h 11212"/>
              <a:gd name="connsiteX4" fmla="*/ 10009 w 10009"/>
              <a:gd name="connsiteY4" fmla="*/ 11185 h 11212"/>
              <a:gd name="connsiteX5" fmla="*/ 0 w 10009"/>
              <a:gd name="connsiteY5" fmla="*/ 11210 h 11212"/>
              <a:gd name="connsiteX6" fmla="*/ 9 w 10009"/>
              <a:gd name="connsiteY6" fmla="*/ 1186 h 11212"/>
              <a:gd name="connsiteX0" fmla="*/ 9 w 10009"/>
              <a:gd name="connsiteY0" fmla="*/ 1388 h 11414"/>
              <a:gd name="connsiteX1" fmla="*/ 2604 w 10009"/>
              <a:gd name="connsiteY1" fmla="*/ 2550 h 11414"/>
              <a:gd name="connsiteX2" fmla="*/ 7072 w 10009"/>
              <a:gd name="connsiteY2" fmla="*/ 0 h 11414"/>
              <a:gd name="connsiteX3" fmla="*/ 10009 w 10009"/>
              <a:gd name="connsiteY3" fmla="*/ 1388 h 11414"/>
              <a:gd name="connsiteX4" fmla="*/ 10009 w 10009"/>
              <a:gd name="connsiteY4" fmla="*/ 11387 h 11414"/>
              <a:gd name="connsiteX5" fmla="*/ 0 w 10009"/>
              <a:gd name="connsiteY5" fmla="*/ 11412 h 11414"/>
              <a:gd name="connsiteX6" fmla="*/ 9 w 10009"/>
              <a:gd name="connsiteY6" fmla="*/ 1388 h 11414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39 h 11365"/>
              <a:gd name="connsiteX1" fmla="*/ 2604 w 10009"/>
              <a:gd name="connsiteY1" fmla="*/ 2501 h 11365"/>
              <a:gd name="connsiteX2" fmla="*/ 6607 w 10009"/>
              <a:gd name="connsiteY2" fmla="*/ 2 h 11365"/>
              <a:gd name="connsiteX3" fmla="*/ 10009 w 10009"/>
              <a:gd name="connsiteY3" fmla="*/ 1339 h 11365"/>
              <a:gd name="connsiteX4" fmla="*/ 10009 w 10009"/>
              <a:gd name="connsiteY4" fmla="*/ 11338 h 11365"/>
              <a:gd name="connsiteX5" fmla="*/ 0 w 10009"/>
              <a:gd name="connsiteY5" fmla="*/ 11363 h 11365"/>
              <a:gd name="connsiteX6" fmla="*/ 9 w 10009"/>
              <a:gd name="connsiteY6" fmla="*/ 1339 h 11365"/>
              <a:gd name="connsiteX0" fmla="*/ 9 w 10009"/>
              <a:gd name="connsiteY0" fmla="*/ 1390 h 11416"/>
              <a:gd name="connsiteX1" fmla="*/ 2604 w 10009"/>
              <a:gd name="connsiteY1" fmla="*/ 2552 h 11416"/>
              <a:gd name="connsiteX2" fmla="*/ 6607 w 10009"/>
              <a:gd name="connsiteY2" fmla="*/ 53 h 11416"/>
              <a:gd name="connsiteX3" fmla="*/ 10009 w 10009"/>
              <a:gd name="connsiteY3" fmla="*/ 1390 h 11416"/>
              <a:gd name="connsiteX4" fmla="*/ 10009 w 10009"/>
              <a:gd name="connsiteY4" fmla="*/ 11389 h 11416"/>
              <a:gd name="connsiteX5" fmla="*/ 0 w 10009"/>
              <a:gd name="connsiteY5" fmla="*/ 11414 h 11416"/>
              <a:gd name="connsiteX6" fmla="*/ 9 w 10009"/>
              <a:gd name="connsiteY6" fmla="*/ 1390 h 11416"/>
              <a:gd name="connsiteX0" fmla="*/ 9 w 10009"/>
              <a:gd name="connsiteY0" fmla="*/ 3233 h 13259"/>
              <a:gd name="connsiteX1" fmla="*/ 2604 w 10009"/>
              <a:gd name="connsiteY1" fmla="*/ 4395 h 13259"/>
              <a:gd name="connsiteX2" fmla="*/ 6607 w 10009"/>
              <a:gd name="connsiteY2" fmla="*/ 1896 h 13259"/>
              <a:gd name="connsiteX3" fmla="*/ 10009 w 10009"/>
              <a:gd name="connsiteY3" fmla="*/ 377 h 13259"/>
              <a:gd name="connsiteX4" fmla="*/ 10009 w 10009"/>
              <a:gd name="connsiteY4" fmla="*/ 13232 h 13259"/>
              <a:gd name="connsiteX5" fmla="*/ 0 w 10009"/>
              <a:gd name="connsiteY5" fmla="*/ 13257 h 13259"/>
              <a:gd name="connsiteX6" fmla="*/ 9 w 10009"/>
              <a:gd name="connsiteY6" fmla="*/ 3233 h 13259"/>
              <a:gd name="connsiteX0" fmla="*/ 9 w 10009"/>
              <a:gd name="connsiteY0" fmla="*/ 2856 h 12882"/>
              <a:gd name="connsiteX1" fmla="*/ 2604 w 10009"/>
              <a:gd name="connsiteY1" fmla="*/ 4018 h 12882"/>
              <a:gd name="connsiteX2" fmla="*/ 6607 w 10009"/>
              <a:gd name="connsiteY2" fmla="*/ 1519 h 12882"/>
              <a:gd name="connsiteX3" fmla="*/ 10009 w 10009"/>
              <a:gd name="connsiteY3" fmla="*/ 0 h 12882"/>
              <a:gd name="connsiteX4" fmla="*/ 10009 w 10009"/>
              <a:gd name="connsiteY4" fmla="*/ 12855 h 12882"/>
              <a:gd name="connsiteX5" fmla="*/ 0 w 10009"/>
              <a:gd name="connsiteY5" fmla="*/ 12880 h 12882"/>
              <a:gd name="connsiteX6" fmla="*/ 9 w 10009"/>
              <a:gd name="connsiteY6" fmla="*/ 2856 h 12882"/>
              <a:gd name="connsiteX0" fmla="*/ 9 w 10009"/>
              <a:gd name="connsiteY0" fmla="*/ 2894 h 12920"/>
              <a:gd name="connsiteX1" fmla="*/ 2604 w 10009"/>
              <a:gd name="connsiteY1" fmla="*/ 4056 h 12920"/>
              <a:gd name="connsiteX2" fmla="*/ 6607 w 10009"/>
              <a:gd name="connsiteY2" fmla="*/ 1557 h 12920"/>
              <a:gd name="connsiteX3" fmla="*/ 10009 w 10009"/>
              <a:gd name="connsiteY3" fmla="*/ 38 h 12920"/>
              <a:gd name="connsiteX4" fmla="*/ 10009 w 10009"/>
              <a:gd name="connsiteY4" fmla="*/ 12893 h 12920"/>
              <a:gd name="connsiteX5" fmla="*/ 0 w 10009"/>
              <a:gd name="connsiteY5" fmla="*/ 12918 h 12920"/>
              <a:gd name="connsiteX6" fmla="*/ 9 w 10009"/>
              <a:gd name="connsiteY6" fmla="*/ 2894 h 12920"/>
              <a:gd name="connsiteX0" fmla="*/ 9 w 10009"/>
              <a:gd name="connsiteY0" fmla="*/ 2903 h 12929"/>
              <a:gd name="connsiteX1" fmla="*/ 2604 w 10009"/>
              <a:gd name="connsiteY1" fmla="*/ 4065 h 12929"/>
              <a:gd name="connsiteX2" fmla="*/ 6607 w 10009"/>
              <a:gd name="connsiteY2" fmla="*/ 1566 h 12929"/>
              <a:gd name="connsiteX3" fmla="*/ 10009 w 10009"/>
              <a:gd name="connsiteY3" fmla="*/ 47 h 12929"/>
              <a:gd name="connsiteX4" fmla="*/ 10009 w 10009"/>
              <a:gd name="connsiteY4" fmla="*/ 12902 h 12929"/>
              <a:gd name="connsiteX5" fmla="*/ 0 w 10009"/>
              <a:gd name="connsiteY5" fmla="*/ 12927 h 12929"/>
              <a:gd name="connsiteX6" fmla="*/ 9 w 10009"/>
              <a:gd name="connsiteY6" fmla="*/ 2903 h 12929"/>
              <a:gd name="connsiteX0" fmla="*/ 9 w 10009"/>
              <a:gd name="connsiteY0" fmla="*/ 2903 h 12902"/>
              <a:gd name="connsiteX1" fmla="*/ 2604 w 10009"/>
              <a:gd name="connsiteY1" fmla="*/ 4065 h 12902"/>
              <a:gd name="connsiteX2" fmla="*/ 6607 w 10009"/>
              <a:gd name="connsiteY2" fmla="*/ 1566 h 12902"/>
              <a:gd name="connsiteX3" fmla="*/ 10009 w 10009"/>
              <a:gd name="connsiteY3" fmla="*/ 47 h 12902"/>
              <a:gd name="connsiteX4" fmla="*/ 10009 w 10009"/>
              <a:gd name="connsiteY4" fmla="*/ 12902 h 12902"/>
              <a:gd name="connsiteX5" fmla="*/ 0 w 10009"/>
              <a:gd name="connsiteY5" fmla="*/ 9768 h 12902"/>
              <a:gd name="connsiteX6" fmla="*/ 9 w 10009"/>
              <a:gd name="connsiteY6" fmla="*/ 2903 h 12902"/>
              <a:gd name="connsiteX0" fmla="*/ 9 w 10018"/>
              <a:gd name="connsiteY0" fmla="*/ 2903 h 9768"/>
              <a:gd name="connsiteX1" fmla="*/ 2604 w 10018"/>
              <a:gd name="connsiteY1" fmla="*/ 4065 h 9768"/>
              <a:gd name="connsiteX2" fmla="*/ 6607 w 10018"/>
              <a:gd name="connsiteY2" fmla="*/ 1566 h 9768"/>
              <a:gd name="connsiteX3" fmla="*/ 10009 w 10018"/>
              <a:gd name="connsiteY3" fmla="*/ 47 h 9768"/>
              <a:gd name="connsiteX4" fmla="*/ 10018 w 10018"/>
              <a:gd name="connsiteY4" fmla="*/ 9616 h 9768"/>
              <a:gd name="connsiteX5" fmla="*/ 0 w 10018"/>
              <a:gd name="connsiteY5" fmla="*/ 9768 h 9768"/>
              <a:gd name="connsiteX6" fmla="*/ 9 w 10018"/>
              <a:gd name="connsiteY6" fmla="*/ 2903 h 9768"/>
              <a:gd name="connsiteX0" fmla="*/ 1 w 9992"/>
              <a:gd name="connsiteY0" fmla="*/ 2972 h 9949"/>
              <a:gd name="connsiteX1" fmla="*/ 2591 w 9992"/>
              <a:gd name="connsiteY1" fmla="*/ 4162 h 9949"/>
              <a:gd name="connsiteX2" fmla="*/ 6587 w 9992"/>
              <a:gd name="connsiteY2" fmla="*/ 1603 h 9949"/>
              <a:gd name="connsiteX3" fmla="*/ 9983 w 9992"/>
              <a:gd name="connsiteY3" fmla="*/ 48 h 9949"/>
              <a:gd name="connsiteX4" fmla="*/ 9992 w 9992"/>
              <a:gd name="connsiteY4" fmla="*/ 9844 h 9949"/>
              <a:gd name="connsiteX5" fmla="*/ 11 w 9992"/>
              <a:gd name="connsiteY5" fmla="*/ 9948 h 9949"/>
              <a:gd name="connsiteX6" fmla="*/ 1 w 9992"/>
              <a:gd name="connsiteY6" fmla="*/ 2972 h 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" h="9949">
                <a:moveTo>
                  <a:pt x="1" y="2972"/>
                </a:moveTo>
                <a:cubicBezTo>
                  <a:pt x="219" y="3988"/>
                  <a:pt x="1493" y="4390"/>
                  <a:pt x="2591" y="4162"/>
                </a:cubicBezTo>
                <a:cubicBezTo>
                  <a:pt x="3689" y="3933"/>
                  <a:pt x="5374" y="2548"/>
                  <a:pt x="6587" y="1603"/>
                </a:cubicBezTo>
                <a:cubicBezTo>
                  <a:pt x="7800" y="658"/>
                  <a:pt x="8855" y="-218"/>
                  <a:pt x="9983" y="48"/>
                </a:cubicBezTo>
                <a:cubicBezTo>
                  <a:pt x="9986" y="3314"/>
                  <a:pt x="9989" y="6579"/>
                  <a:pt x="9992" y="9844"/>
                </a:cubicBezTo>
                <a:cubicBezTo>
                  <a:pt x="9111" y="9821"/>
                  <a:pt x="1902" y="9963"/>
                  <a:pt x="11" y="9948"/>
                </a:cubicBezTo>
                <a:cubicBezTo>
                  <a:pt x="14" y="6528"/>
                  <a:pt x="-2" y="6392"/>
                  <a:pt x="1" y="2972"/>
                </a:cubicBezTo>
                <a:close/>
              </a:path>
            </a:pathLst>
          </a:custGeom>
          <a:blipFill dpi="0" rotWithShape="1">
            <a:blip r:embed="rId2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EFF6B14-17F5-49E0-BEF2-E91C472569FE}"/>
              </a:ext>
            </a:extLst>
          </p:cNvPr>
          <p:cNvSpPr/>
          <p:nvPr userDrawn="1"/>
        </p:nvSpPr>
        <p:spPr>
          <a:xfrm>
            <a:off x="-1202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9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E52E81D-AD89-4DB6-8672-9E4A5067F010}"/>
              </a:ext>
            </a:extLst>
          </p:cNvPr>
          <p:cNvSpPr/>
          <p:nvPr userDrawn="1"/>
        </p:nvSpPr>
        <p:spPr>
          <a:xfrm>
            <a:off x="0" y="-1052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D01629F-A191-4715-8074-E739741B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36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48647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60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1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3600" b="1" spc="20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HARBIN INSTITUTE OF TECHNOLOGY 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361950" indent="-361950"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809625" indent="-352425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12573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6002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20574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06E4F14F-6B08-084D-8A92-005D33E95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3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DCC3634-9BD9-46B3-9E62-FE9C9C9F3DDD}"/>
              </a:ext>
            </a:extLst>
          </p:cNvPr>
          <p:cNvSpPr/>
          <p:nvPr userDrawn="1"/>
        </p:nvSpPr>
        <p:spPr>
          <a:xfrm>
            <a:off x="3240911" y="0"/>
            <a:ext cx="8951089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431671-142C-4083-8A3C-D1F5988D09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87823"/>
            <a:ext cx="10515600" cy="921434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70477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1526"/>
            <a:ext cx="12192000" cy="6868520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22462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846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276621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95871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-7902" y="709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DB61D3-53AC-41B2-B3CE-85986F3D18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03457" y="1502565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16F7AB7-8F27-4018-B090-A1EC786898EE}"/>
              </a:ext>
            </a:extLst>
          </p:cNvPr>
          <p:cNvGrpSpPr/>
          <p:nvPr userDrawn="1"/>
        </p:nvGrpSpPr>
        <p:grpSpPr>
          <a:xfrm>
            <a:off x="122064" y="490428"/>
            <a:ext cx="3231105" cy="1438728"/>
            <a:chOff x="782026" y="2607006"/>
            <a:chExt cx="3231105" cy="143872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F7FFDC-86E5-43C6-B266-14A9E6CEEE65}"/>
                </a:ext>
              </a:extLst>
            </p:cNvPr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F21C2A-1375-4944-8B35-7D18C3649338}"/>
                </a:ext>
              </a:extLst>
            </p:cNvPr>
            <p:cNvSpPr txBox="1"/>
            <p:nvPr/>
          </p:nvSpPr>
          <p:spPr>
            <a:xfrm>
              <a:off x="1279978" y="2695813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9D59DCB-4A7A-4587-B3E6-256ACD4F4BD8}"/>
                </a:ext>
              </a:extLst>
            </p:cNvPr>
            <p:cNvSpPr txBox="1"/>
            <p:nvPr userDrawn="1"/>
          </p:nvSpPr>
          <p:spPr>
            <a:xfrm>
              <a:off x="1477109" y="3584830"/>
              <a:ext cx="181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5A388C4F-EB23-4D46-B205-A3D46E850E0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851121" y="1181762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7A47F867-FA4C-4449-8447-C90C547B84E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803457" y="2626184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D1C912A1-C24E-4D65-B946-51422AC4E18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851121" y="2305381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8515E403-1634-4B6B-9F87-47235C766B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803457" y="3749803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91B59AC6-DDC9-4B78-AA0B-7A1EB6976B7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851121" y="3429000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A589EAD-A6AB-4FCD-8A4D-27087F574672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52DC884-4D77-46D6-9208-FC0366E26B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40" name="等腰三角形 61">
              <a:extLst>
                <a:ext uri="{FF2B5EF4-FFF2-40B4-BE49-F238E27FC236}">
                  <a16:creationId xmlns:a16="http://schemas.microsoft.com/office/drawing/2014/main" id="{B3FF8F58-3441-4D5F-838C-57ED5CB11045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61">
              <a:extLst>
                <a:ext uri="{FF2B5EF4-FFF2-40B4-BE49-F238E27FC236}">
                  <a16:creationId xmlns:a16="http://schemas.microsoft.com/office/drawing/2014/main" id="{447AE13F-516E-4B7E-8BB0-6760BF51519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62BDE6BB-FFEC-4D07-989E-F1B40917052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803457" y="4873422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ED55AA03-5FC8-4E4B-89A0-F25CBE90EC5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51121" y="4552619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93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>
            <a:extLst>
              <a:ext uri="{FF2B5EF4-FFF2-40B4-BE49-F238E27FC236}">
                <a16:creationId xmlns:a16="http://schemas.microsoft.com/office/drawing/2014/main" id="{DAC2DBA2-4FA0-40AC-B09C-6C38EA1E8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038" y="2899839"/>
            <a:ext cx="5419185" cy="65275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2" name="等腰三角形 61">
            <a:extLst>
              <a:ext uri="{FF2B5EF4-FFF2-40B4-BE49-F238E27FC236}">
                <a16:creationId xmlns:a16="http://schemas.microsoft.com/office/drawing/2014/main" id="{D16976FB-2107-4A53-937B-E8E8CDEA6727}"/>
              </a:ext>
            </a:extLst>
          </p:cNvPr>
          <p:cNvSpPr/>
          <p:nvPr userDrawn="1"/>
        </p:nvSpPr>
        <p:spPr>
          <a:xfrm rot="3622870">
            <a:off x="431183" y="809442"/>
            <a:ext cx="1084619" cy="3072301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" fmla="*/ 0 w 1600080"/>
              <a:gd name="connsiteY0" fmla="*/ 3776548 h 3870277"/>
              <a:gd name="connsiteX1" fmla="*/ 0 w 1600080"/>
              <a:gd name="connsiteY1" fmla="*/ 0 h 3870277"/>
              <a:gd name="connsiteX2" fmla="*/ 1600080 w 1600080"/>
              <a:gd name="connsiteY2" fmla="*/ 3870277 h 3870277"/>
              <a:gd name="connsiteX3" fmla="*/ 0 w 1600080"/>
              <a:gd name="connsiteY3" fmla="*/ 3776548 h 3870277"/>
              <a:gd name="connsiteX0" fmla="*/ 16859 w 1616939"/>
              <a:gd name="connsiteY0" fmla="*/ 4102057 h 4195786"/>
              <a:gd name="connsiteX1" fmla="*/ 0 w 1616939"/>
              <a:gd name="connsiteY1" fmla="*/ 0 h 4195786"/>
              <a:gd name="connsiteX2" fmla="*/ 1616939 w 1616939"/>
              <a:gd name="connsiteY2" fmla="*/ 4195786 h 4195786"/>
              <a:gd name="connsiteX3" fmla="*/ 16859 w 1616939"/>
              <a:gd name="connsiteY3" fmla="*/ 4102057 h 4195786"/>
              <a:gd name="connsiteX0" fmla="*/ 1132 w 1624232"/>
              <a:gd name="connsiteY0" fmla="*/ 3683146 h 4195786"/>
              <a:gd name="connsiteX1" fmla="*/ 7293 w 1624232"/>
              <a:gd name="connsiteY1" fmla="*/ 0 h 4195786"/>
              <a:gd name="connsiteX2" fmla="*/ 1624232 w 1624232"/>
              <a:gd name="connsiteY2" fmla="*/ 4195786 h 4195786"/>
              <a:gd name="connsiteX3" fmla="*/ 1132 w 1624232"/>
              <a:gd name="connsiteY3" fmla="*/ 3683146 h 4195786"/>
              <a:gd name="connsiteX0" fmla="*/ 1133 w 1566812"/>
              <a:gd name="connsiteY0" fmla="*/ 3683146 h 4400602"/>
              <a:gd name="connsiteX1" fmla="*/ 7294 w 1566812"/>
              <a:gd name="connsiteY1" fmla="*/ 0 h 4400602"/>
              <a:gd name="connsiteX2" fmla="*/ 1566812 w 1566812"/>
              <a:gd name="connsiteY2" fmla="*/ 4400601 h 4400602"/>
              <a:gd name="connsiteX3" fmla="*/ 1133 w 1566812"/>
              <a:gd name="connsiteY3" fmla="*/ 3683146 h 440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199B7C0-F58B-4838-A967-C7AD9611153E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138D1A2-65A3-48AF-A3C2-D7AAF4904B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42" name="等腰三角形 61">
              <a:extLst>
                <a:ext uri="{FF2B5EF4-FFF2-40B4-BE49-F238E27FC236}">
                  <a16:creationId xmlns:a16="http://schemas.microsoft.com/office/drawing/2014/main" id="{70EA9A79-7BB5-4134-AAA6-5B1814C3FCEE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61">
              <a:extLst>
                <a:ext uri="{FF2B5EF4-FFF2-40B4-BE49-F238E27FC236}">
                  <a16:creationId xmlns:a16="http://schemas.microsoft.com/office/drawing/2014/main" id="{E81CB89C-EAE5-4E51-B9B0-B44FC31B6EF9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6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E34690F3-19E6-4E9B-975A-77BACDB806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480" y="1512622"/>
            <a:ext cx="105156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1888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7">
            <a:extLst>
              <a:ext uri="{FF2B5EF4-FFF2-40B4-BE49-F238E27FC236}">
                <a16:creationId xmlns:a16="http://schemas.microsoft.com/office/drawing/2014/main" id="{41DE7BE0-AE37-4982-AE64-1750904D75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239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6" r:id="rId4"/>
    <p:sldLayoutId id="2147483651" r:id="rId5"/>
    <p:sldLayoutId id="2147483664" r:id="rId6"/>
    <p:sldLayoutId id="2147483672" r:id="rId7"/>
    <p:sldLayoutId id="2147483669" r:id="rId8"/>
    <p:sldLayoutId id="2147483674" r:id="rId9"/>
    <p:sldLayoutId id="2147483655" r:id="rId10"/>
    <p:sldLayoutId id="2147483665" r:id="rId11"/>
    <p:sldLayoutId id="214748367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T-SCIR/llm-nlp-book" TargetMode="External"/><Relationship Id="rId2" Type="http://schemas.openxmlformats.org/officeDocument/2006/relationships/hyperlink" Target="https://item.jd.com/14395393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www.freelancinggig.com/blog/2019/10/29/what-is-natural-language-processing-nlp-in-artificial-intelligence/" TargetMode="External"/><Relationship Id="rId3" Type="http://schemas.openxmlformats.org/officeDocument/2006/relationships/hyperlink" Target="https://www.kindpng.com/imgv/mbxTiT_transparent-onedrive-logo-png-png-download/" TargetMode="External"/><Relationship Id="rId7" Type="http://schemas.openxmlformats.org/officeDocument/2006/relationships/hyperlink" Target="https://commons.wikimedia.org/wiki/File:Document-open.svg" TargetMode="External"/><Relationship Id="rId12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hyperlink" Target="https://freepngimg.com/icon/64768-icons-electronic-list-computer-mail-mailing-email" TargetMode="External"/><Relationship Id="rId5" Type="http://schemas.openxmlformats.org/officeDocument/2006/relationships/hyperlink" Target="http://www.pngall.com/twitter-png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hyperlink" Target="https://hr.cornell.edu/professional-development/performanc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FC4A35F-7F91-40F1-B76A-1E052AC0538C}"/>
              </a:ext>
            </a:extLst>
          </p:cNvPr>
          <p:cNvSpPr txBox="1">
            <a:spLocks/>
          </p:cNvSpPr>
          <p:nvPr/>
        </p:nvSpPr>
        <p:spPr>
          <a:xfrm>
            <a:off x="3121789" y="4968374"/>
            <a:ext cx="5948422" cy="5170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车万翔、郭江、崔一鸣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B20EA81-45BF-408F-A1F3-4EDC6D53475F}"/>
              </a:ext>
            </a:extLst>
          </p:cNvPr>
          <p:cNvSpPr txBox="1">
            <a:spLocks/>
          </p:cNvSpPr>
          <p:nvPr/>
        </p:nvSpPr>
        <p:spPr>
          <a:xfrm>
            <a:off x="3130552" y="5485441"/>
            <a:ext cx="5948422" cy="9826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社会计算与交互机器人研究中心（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HIT-SCIR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</a:t>
            </a: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哈尔滨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工业大学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62366E-2ADD-48C3-9F1D-FF4E2C4E366C}"/>
              </a:ext>
            </a:extLst>
          </p:cNvPr>
          <p:cNvSpPr/>
          <p:nvPr/>
        </p:nvSpPr>
        <p:spPr>
          <a:xfrm>
            <a:off x="6198517" y="1608407"/>
            <a:ext cx="1055448" cy="749258"/>
          </a:xfrm>
          <a:prstGeom prst="rect">
            <a:avLst/>
          </a:prstGeom>
          <a:blipFill dpi="0" rotWithShape="1">
            <a:blip r:embed="rId3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5121A7-C667-477A-B527-50641619A0A6}"/>
              </a:ext>
            </a:extLst>
          </p:cNvPr>
          <p:cNvSpPr/>
          <p:nvPr/>
        </p:nvSpPr>
        <p:spPr>
          <a:xfrm>
            <a:off x="4892368" y="1479953"/>
            <a:ext cx="1203632" cy="1011839"/>
          </a:xfrm>
          <a:prstGeom prst="rect">
            <a:avLst/>
          </a:prstGeom>
          <a:blipFill dpi="0" rotWithShape="1"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760BD6-8D34-4DA4-9BB3-A58A2A87C17B}"/>
              </a:ext>
            </a:extLst>
          </p:cNvPr>
          <p:cNvCxnSpPr>
            <a:cxnSpLocks/>
          </p:cNvCxnSpPr>
          <p:nvPr/>
        </p:nvCxnSpPr>
        <p:spPr>
          <a:xfrm flipH="1">
            <a:off x="5016952" y="2596210"/>
            <a:ext cx="214056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AA787C73-B787-D843-BE5E-D47DC4797A57}"/>
              </a:ext>
            </a:extLst>
          </p:cNvPr>
          <p:cNvSpPr txBox="1">
            <a:spLocks/>
          </p:cNvSpPr>
          <p:nvPr/>
        </p:nvSpPr>
        <p:spPr>
          <a:xfrm>
            <a:off x="1409570" y="2849654"/>
            <a:ext cx="9372859" cy="1626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1600" dist="50800" dir="5400000" algn="t" rotWithShape="0">
              <a:prstClr val="black">
                <a:alpha val="46000"/>
              </a:prstClr>
            </a:outerShdw>
          </a:effectLst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6000" dirty="0"/>
              <a:t>绪论</a:t>
            </a:r>
            <a:endParaRPr lang="zh-CN" altLang="en-US" sz="4000" dirty="0"/>
          </a:p>
        </p:txBody>
      </p:sp>
      <p:pic>
        <p:nvPicPr>
          <p:cNvPr id="2" name="Picture 1" descr="A book with text on it&#10;&#10;AI-generated content may be incorrect.">
            <a:extLst>
              <a:ext uri="{FF2B5EF4-FFF2-40B4-BE49-F238E27FC236}">
                <a16:creationId xmlns:a16="http://schemas.microsoft.com/office/drawing/2014/main" id="{CFE615C9-CEB5-F0FD-0921-0F6777909A7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2560" y="24368"/>
            <a:ext cx="2659439" cy="25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43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C8860-5524-1846-9A5B-C55F8532A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5C9311-18E7-7B4B-BFC1-7490DBC76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838BF3-E53B-0840-BBA1-2ACD4639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</a:t>
            </a:r>
            <a:r>
              <a:rPr lang="en-CN" dirty="0"/>
              <a:t>层次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任务”二维表</a:t>
            </a:r>
            <a:endParaRPr lang="en-CN" dirty="0"/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38764024-A7C1-9248-A287-611ACFFBA36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99081" y="1189974"/>
          <a:ext cx="10216940" cy="5110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2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2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6964">
                  <a:extLst>
                    <a:ext uri="{9D8B030D-6E8A-4147-A177-3AD203B41FA5}">
                      <a16:colId xmlns:a16="http://schemas.microsoft.com/office/drawing/2014/main" val="1325413079"/>
                    </a:ext>
                  </a:extLst>
                </a:gridCol>
                <a:gridCol w="2016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2124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0308" marR="110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分类</a:t>
                      </a:r>
                    </a:p>
                  </a:txBody>
                  <a:tcPr marL="110308" marR="110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解析</a:t>
                      </a:r>
                    </a:p>
                  </a:txBody>
                  <a:tcPr marL="110308" marR="110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匹配</a:t>
                      </a:r>
                    </a:p>
                  </a:txBody>
                  <a:tcPr marL="110308" marR="110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生成</a:t>
                      </a:r>
                    </a:p>
                  </a:txBody>
                  <a:tcPr marL="110308" marR="11030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1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形式</a:t>
                      </a:r>
                    </a:p>
                  </a:txBody>
                  <a:tcPr marL="110308" marR="110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文本分类</a:t>
                      </a:r>
                    </a:p>
                  </a:txBody>
                  <a:tcPr marL="110308" marR="1103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词性标注</a:t>
                      </a:r>
                      <a:endParaRPr lang="en-US" altLang="zh-CN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句法分析</a:t>
                      </a:r>
                    </a:p>
                  </a:txBody>
                  <a:tcPr marL="110308" marR="110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搜索</a:t>
                      </a:r>
                    </a:p>
                  </a:txBody>
                  <a:tcPr marL="110308" marR="110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机械式文摘</a:t>
                      </a:r>
                    </a:p>
                  </a:txBody>
                  <a:tcPr marL="110308" marR="1103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1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语义</a:t>
                      </a:r>
                    </a:p>
                  </a:txBody>
                  <a:tcPr marL="110308" marR="110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情感分析</a:t>
                      </a:r>
                    </a:p>
                  </a:txBody>
                  <a:tcPr marL="110308" marR="110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命名实体识别</a:t>
                      </a:r>
                      <a:endParaRPr lang="en-US" altLang="ja-JP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语义角色标注</a:t>
                      </a:r>
                    </a:p>
                  </a:txBody>
                  <a:tcPr marL="110308" marR="110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问答</a:t>
                      </a:r>
                    </a:p>
                  </a:txBody>
                  <a:tcPr marL="110308" marR="110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机器翻译</a:t>
                      </a:r>
                    </a:p>
                  </a:txBody>
                  <a:tcPr marL="110308" marR="1103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21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推理</a:t>
                      </a:r>
                    </a:p>
                  </a:txBody>
                  <a:tcPr marL="110308" marR="110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隐式情感分析</a:t>
                      </a:r>
                    </a:p>
                  </a:txBody>
                  <a:tcPr marL="110308" marR="110308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0308" marR="110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文本蕴含</a:t>
                      </a:r>
                    </a:p>
                  </a:txBody>
                  <a:tcPr marL="110308" marR="110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写故事结尾</a:t>
                      </a:r>
                    </a:p>
                  </a:txBody>
                  <a:tcPr marL="110308" marR="11030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21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语境</a:t>
                      </a:r>
                    </a:p>
                  </a:txBody>
                  <a:tcPr marL="110308" marR="110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反语</a:t>
                      </a:r>
                    </a:p>
                  </a:txBody>
                  <a:tcPr marL="110308" marR="110308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0308" marR="110308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0308" marR="11030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聊天</a:t>
                      </a:r>
                      <a:endParaRPr lang="en-US" altLang="zh-CN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0308" marR="11030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930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062B17-B1EA-C141-895B-8234BE01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90CAD0-5AFC-504A-A06F-486DAC156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820A58-9CFC-DE4F-AE7F-53A67072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自然语言处理技术发展历史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725188-48F5-DE4E-A296-DEBDC012351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sz="2400" dirty="0"/>
              <a:t>自然语言处理技术经历了</a:t>
            </a:r>
            <a:r>
              <a:rPr lang="zh-CN" altLang="en-US" sz="2400" b="1" dirty="0">
                <a:solidFill>
                  <a:srgbClr val="C00000"/>
                </a:solidFill>
              </a:rPr>
              <a:t>五次范式变迁</a:t>
            </a:r>
            <a:endParaRPr lang="en-US" altLang="ja-JP" sz="2400" b="1" dirty="0">
              <a:solidFill>
                <a:srgbClr val="C00000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B435C46-A1A6-078E-D955-624E043B45DB}"/>
              </a:ext>
            </a:extLst>
          </p:cNvPr>
          <p:cNvGrpSpPr/>
          <p:nvPr/>
        </p:nvGrpSpPr>
        <p:grpSpPr>
          <a:xfrm>
            <a:off x="728919" y="2207759"/>
            <a:ext cx="11157263" cy="3036299"/>
            <a:chOff x="540517" y="1535700"/>
            <a:chExt cx="8691280" cy="1944843"/>
          </a:xfrm>
        </p:grpSpPr>
        <p:cxnSp>
          <p:nvCxnSpPr>
            <p:cNvPr id="27" name="直接连接符 67">
              <a:extLst>
                <a:ext uri="{FF2B5EF4-FFF2-40B4-BE49-F238E27FC236}">
                  <a16:creationId xmlns:a16="http://schemas.microsoft.com/office/drawing/2014/main" id="{101B759F-4000-CD6E-1725-7DBAD8C34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48814" y="2026151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ïşḻïďê-Pentagon 5">
              <a:extLst>
                <a:ext uri="{FF2B5EF4-FFF2-40B4-BE49-F238E27FC236}">
                  <a16:creationId xmlns:a16="http://schemas.microsoft.com/office/drawing/2014/main" id="{87207FA3-88AB-3652-9D8E-CAB4213A687D}"/>
                </a:ext>
              </a:extLst>
            </p:cNvPr>
            <p:cNvSpPr/>
            <p:nvPr/>
          </p:nvSpPr>
          <p:spPr bwMode="auto">
            <a:xfrm>
              <a:off x="8033648" y="2245806"/>
              <a:ext cx="564887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9" name="等腰三角形 41">
              <a:extLst>
                <a:ext uri="{FF2B5EF4-FFF2-40B4-BE49-F238E27FC236}">
                  <a16:creationId xmlns:a16="http://schemas.microsoft.com/office/drawing/2014/main" id="{EEBA96FA-848E-07E2-C496-F367C2D79764}"/>
                </a:ext>
              </a:extLst>
            </p:cNvPr>
            <p:cNvSpPr/>
            <p:nvPr/>
          </p:nvSpPr>
          <p:spPr>
            <a:xfrm rot="5400000">
              <a:off x="7900595" y="2364288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cxnSp>
          <p:nvCxnSpPr>
            <p:cNvPr id="30" name="直接连接符 68">
              <a:extLst>
                <a:ext uri="{FF2B5EF4-FFF2-40B4-BE49-F238E27FC236}">
                  <a16:creationId xmlns:a16="http://schemas.microsoft.com/office/drawing/2014/main" id="{92EDABA1-AEF5-7E11-B334-87703B361F0F}"/>
                </a:ext>
              </a:extLst>
            </p:cNvPr>
            <p:cNvCxnSpPr>
              <a:cxnSpLocks/>
            </p:cNvCxnSpPr>
            <p:nvPr/>
          </p:nvCxnSpPr>
          <p:spPr>
            <a:xfrm>
              <a:off x="7754842" y="2348179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67">
              <a:extLst>
                <a:ext uri="{FF2B5EF4-FFF2-40B4-BE49-F238E27FC236}">
                  <a16:creationId xmlns:a16="http://schemas.microsoft.com/office/drawing/2014/main" id="{4D1C685C-C748-F4EE-A049-E7FFA1209CBA}"/>
                </a:ext>
              </a:extLst>
            </p:cNvPr>
            <p:cNvCxnSpPr>
              <a:cxnSpLocks/>
            </p:cNvCxnSpPr>
            <p:nvPr/>
          </p:nvCxnSpPr>
          <p:spPr>
            <a:xfrm>
              <a:off x="7003036" y="2035424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66">
              <a:extLst>
                <a:ext uri="{FF2B5EF4-FFF2-40B4-BE49-F238E27FC236}">
                  <a16:creationId xmlns:a16="http://schemas.microsoft.com/office/drawing/2014/main" id="{977884F9-74AE-FBC7-0734-0A4891502687}"/>
                </a:ext>
              </a:extLst>
            </p:cNvPr>
            <p:cNvCxnSpPr>
              <a:cxnSpLocks/>
            </p:cNvCxnSpPr>
            <p:nvPr/>
          </p:nvCxnSpPr>
          <p:spPr>
            <a:xfrm>
              <a:off x="5401213" y="2358205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63">
              <a:extLst>
                <a:ext uri="{FF2B5EF4-FFF2-40B4-BE49-F238E27FC236}">
                  <a16:creationId xmlns:a16="http://schemas.microsoft.com/office/drawing/2014/main" id="{2AC28928-4C6B-EB65-653B-1712DEF619B7}"/>
                </a:ext>
              </a:extLst>
            </p:cNvPr>
            <p:cNvCxnSpPr>
              <a:cxnSpLocks/>
            </p:cNvCxnSpPr>
            <p:nvPr/>
          </p:nvCxnSpPr>
          <p:spPr>
            <a:xfrm>
              <a:off x="2272676" y="2025738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ïşḻïďê-Pentagon 5">
              <a:extLst>
                <a:ext uri="{FF2B5EF4-FFF2-40B4-BE49-F238E27FC236}">
                  <a16:creationId xmlns:a16="http://schemas.microsoft.com/office/drawing/2014/main" id="{1710AABD-E844-C4EB-665D-FB5E957EAF66}"/>
                </a:ext>
              </a:extLst>
            </p:cNvPr>
            <p:cNvSpPr/>
            <p:nvPr/>
          </p:nvSpPr>
          <p:spPr bwMode="auto">
            <a:xfrm>
              <a:off x="7451558" y="2251961"/>
              <a:ext cx="701818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5" name="文本框 71">
              <a:extLst>
                <a:ext uri="{FF2B5EF4-FFF2-40B4-BE49-F238E27FC236}">
                  <a16:creationId xmlns:a16="http://schemas.microsoft.com/office/drawing/2014/main" id="{092E149A-8D14-08EC-43E6-5AA22ED6FC6D}"/>
                </a:ext>
              </a:extLst>
            </p:cNvPr>
            <p:cNvSpPr txBox="1"/>
            <p:nvPr/>
          </p:nvSpPr>
          <p:spPr>
            <a:xfrm>
              <a:off x="1232140" y="1535700"/>
              <a:ext cx="20810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小规模专家知识 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世纪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50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年代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~90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年代</a:t>
              </a:r>
            </a:p>
          </p:txBody>
        </p:sp>
        <p:sp>
          <p:nvSpPr>
            <p:cNvPr id="36" name="文本框 72">
              <a:extLst>
                <a:ext uri="{FF2B5EF4-FFF2-40B4-BE49-F238E27FC236}">
                  <a16:creationId xmlns:a16="http://schemas.microsoft.com/office/drawing/2014/main" id="{D9541FDA-2A4A-59DC-6F6C-7674FFB56963}"/>
                </a:ext>
              </a:extLst>
            </p:cNvPr>
            <p:cNvSpPr txBox="1"/>
            <p:nvPr/>
          </p:nvSpPr>
          <p:spPr>
            <a:xfrm>
              <a:off x="4258907" y="2957323"/>
              <a:ext cx="23297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00000"/>
                </a:lnSpc>
                <a:spcAft>
                  <a:spcPts val="0"/>
                </a:spcAft>
                <a:buNone/>
              </a:pP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浅层机器学习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世纪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90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年代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~21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世纪初</a:t>
              </a:r>
            </a:p>
          </p:txBody>
        </p:sp>
        <p:sp>
          <p:nvSpPr>
            <p:cNvPr id="37" name="文本框 73">
              <a:extLst>
                <a:ext uri="{FF2B5EF4-FFF2-40B4-BE49-F238E27FC236}">
                  <a16:creationId xmlns:a16="http://schemas.microsoft.com/office/drawing/2014/main" id="{0A560C3D-F5D9-5174-3F31-0942DD2BB018}"/>
                </a:ext>
              </a:extLst>
            </p:cNvPr>
            <p:cNvSpPr txBox="1"/>
            <p:nvPr/>
          </p:nvSpPr>
          <p:spPr>
            <a:xfrm>
              <a:off x="6020051" y="1535700"/>
              <a:ext cx="19659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zh-CN" sz="1400" dirty="0" err="1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深度学习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 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lvl="0"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2010~2017</a:t>
              </a:r>
              <a:endParaRPr lang="zh-CN" altLang="en-US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38" name="文本框 74">
              <a:extLst>
                <a:ext uri="{FF2B5EF4-FFF2-40B4-BE49-F238E27FC236}">
                  <a16:creationId xmlns:a16="http://schemas.microsoft.com/office/drawing/2014/main" id="{CB48CC49-7740-99A2-6E2E-59B0C2A2535D}"/>
                </a:ext>
              </a:extLst>
            </p:cNvPr>
            <p:cNvSpPr txBox="1"/>
            <p:nvPr/>
          </p:nvSpPr>
          <p:spPr>
            <a:xfrm>
              <a:off x="6650166" y="2957323"/>
              <a:ext cx="21586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预训练语言模型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2018~2022</a:t>
              </a:r>
            </a:p>
          </p:txBody>
        </p:sp>
        <p:sp>
          <p:nvSpPr>
            <p:cNvPr id="39" name="等腰三角形 40">
              <a:extLst>
                <a:ext uri="{FF2B5EF4-FFF2-40B4-BE49-F238E27FC236}">
                  <a16:creationId xmlns:a16="http://schemas.microsoft.com/office/drawing/2014/main" id="{0D5819F0-57D5-DF1C-7319-740F03FDEFCB}"/>
                </a:ext>
              </a:extLst>
            </p:cNvPr>
            <p:cNvSpPr/>
            <p:nvPr/>
          </p:nvSpPr>
          <p:spPr>
            <a:xfrm rot="5400000">
              <a:off x="7314306" y="2384559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40" name="ïşḻïďê-Pentagon 5">
              <a:extLst>
                <a:ext uri="{FF2B5EF4-FFF2-40B4-BE49-F238E27FC236}">
                  <a16:creationId xmlns:a16="http://schemas.microsoft.com/office/drawing/2014/main" id="{14CB135A-9985-2DCD-1691-4755A0E0B60C}"/>
                </a:ext>
              </a:extLst>
            </p:cNvPr>
            <p:cNvSpPr/>
            <p:nvPr/>
          </p:nvSpPr>
          <p:spPr bwMode="auto">
            <a:xfrm>
              <a:off x="6420124" y="2255079"/>
              <a:ext cx="1165825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1" name="等腰三角形 41">
              <a:extLst>
                <a:ext uri="{FF2B5EF4-FFF2-40B4-BE49-F238E27FC236}">
                  <a16:creationId xmlns:a16="http://schemas.microsoft.com/office/drawing/2014/main" id="{86A7B358-390E-E521-D851-8986D8D6EBB3}"/>
                </a:ext>
              </a:extLst>
            </p:cNvPr>
            <p:cNvSpPr/>
            <p:nvPr/>
          </p:nvSpPr>
          <p:spPr>
            <a:xfrm rot="5400000">
              <a:off x="6287071" y="2373561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42" name="ïşḻïďê-Pentagon 5">
              <a:extLst>
                <a:ext uri="{FF2B5EF4-FFF2-40B4-BE49-F238E27FC236}">
                  <a16:creationId xmlns:a16="http://schemas.microsoft.com/office/drawing/2014/main" id="{A2EBE37B-7355-BCD4-8751-466D309A2438}"/>
                </a:ext>
              </a:extLst>
            </p:cNvPr>
            <p:cNvSpPr/>
            <p:nvPr/>
          </p:nvSpPr>
          <p:spPr bwMode="auto">
            <a:xfrm>
              <a:off x="4512316" y="2244904"/>
              <a:ext cx="2076303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3" name="等腰三角形 9">
              <a:extLst>
                <a:ext uri="{FF2B5EF4-FFF2-40B4-BE49-F238E27FC236}">
                  <a16:creationId xmlns:a16="http://schemas.microsoft.com/office/drawing/2014/main" id="{C5EC10BA-96EE-DFA2-6D99-9359DC377E67}"/>
                </a:ext>
              </a:extLst>
            </p:cNvPr>
            <p:cNvSpPr/>
            <p:nvPr/>
          </p:nvSpPr>
          <p:spPr>
            <a:xfrm rot="5400000">
              <a:off x="4333161" y="2366398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44" name="任意多边形: 形状 76">
              <a:extLst>
                <a:ext uri="{FF2B5EF4-FFF2-40B4-BE49-F238E27FC236}">
                  <a16:creationId xmlns:a16="http://schemas.microsoft.com/office/drawing/2014/main" id="{0700296F-5F02-1D48-CCDD-819A75E07368}"/>
                </a:ext>
              </a:extLst>
            </p:cNvPr>
            <p:cNvSpPr/>
            <p:nvPr/>
          </p:nvSpPr>
          <p:spPr bwMode="auto">
            <a:xfrm>
              <a:off x="540517" y="2243047"/>
              <a:ext cx="4084185" cy="523402"/>
            </a:xfrm>
            <a:custGeom>
              <a:avLst/>
              <a:gdLst>
                <a:gd name="connsiteX0" fmla="*/ 0 w 4084185"/>
                <a:gd name="connsiteY0" fmla="*/ 0 h 523402"/>
                <a:gd name="connsiteX1" fmla="*/ 3822484 w 4084185"/>
                <a:gd name="connsiteY1" fmla="*/ 0 h 523402"/>
                <a:gd name="connsiteX2" fmla="*/ 4084185 w 4084185"/>
                <a:gd name="connsiteY2" fmla="*/ 261701 h 523402"/>
                <a:gd name="connsiteX3" fmla="*/ 3822484 w 4084185"/>
                <a:gd name="connsiteY3" fmla="*/ 523402 h 523402"/>
                <a:gd name="connsiteX4" fmla="*/ 0 w 4084185"/>
                <a:gd name="connsiteY4" fmla="*/ 523402 h 523402"/>
                <a:gd name="connsiteX5" fmla="*/ 425394 w 4084185"/>
                <a:gd name="connsiteY5" fmla="*/ 250129 h 523402"/>
                <a:gd name="connsiteX6" fmla="*/ 0 w 4084185"/>
                <a:gd name="connsiteY6" fmla="*/ 0 h 52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84185" h="523402">
                  <a:moveTo>
                    <a:pt x="0" y="0"/>
                  </a:moveTo>
                  <a:lnTo>
                    <a:pt x="3822484" y="0"/>
                  </a:lnTo>
                  <a:lnTo>
                    <a:pt x="4084185" y="261701"/>
                  </a:lnTo>
                  <a:lnTo>
                    <a:pt x="3822484" y="523402"/>
                  </a:lnTo>
                  <a:lnTo>
                    <a:pt x="0" y="523402"/>
                  </a:lnTo>
                  <a:lnTo>
                    <a:pt x="425394" y="250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wrap="square" anchor="ctr">
              <a:noAutofit/>
            </a:bodyPr>
            <a:lstStyle/>
            <a:p>
              <a:pPr algn="ctr"/>
              <a:endParaRPr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5" name="椭圆 45">
              <a:extLst>
                <a:ext uri="{FF2B5EF4-FFF2-40B4-BE49-F238E27FC236}">
                  <a16:creationId xmlns:a16="http://schemas.microsoft.com/office/drawing/2014/main" id="{BB656596-EA9A-E72C-95BA-A4B84D38BEDD}"/>
                </a:ext>
              </a:extLst>
            </p:cNvPr>
            <p:cNvSpPr/>
            <p:nvPr/>
          </p:nvSpPr>
          <p:spPr>
            <a:xfrm>
              <a:off x="2225051" y="2021810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46" name="椭圆 46">
              <a:extLst>
                <a:ext uri="{FF2B5EF4-FFF2-40B4-BE49-F238E27FC236}">
                  <a16:creationId xmlns:a16="http://schemas.microsoft.com/office/drawing/2014/main" id="{8351A926-1F7A-5DCC-9297-67985308BA14}"/>
                </a:ext>
              </a:extLst>
            </p:cNvPr>
            <p:cNvSpPr/>
            <p:nvPr/>
          </p:nvSpPr>
          <p:spPr>
            <a:xfrm>
              <a:off x="6955410" y="2026966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47" name="椭圆 47">
              <a:extLst>
                <a:ext uri="{FF2B5EF4-FFF2-40B4-BE49-F238E27FC236}">
                  <a16:creationId xmlns:a16="http://schemas.microsoft.com/office/drawing/2014/main" id="{613F94CF-0C60-4D89-C179-1E3F4D1B2994}"/>
                </a:ext>
              </a:extLst>
            </p:cNvPr>
            <p:cNvSpPr/>
            <p:nvPr/>
          </p:nvSpPr>
          <p:spPr>
            <a:xfrm>
              <a:off x="5353588" y="2875965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48" name="椭圆 48">
              <a:extLst>
                <a:ext uri="{FF2B5EF4-FFF2-40B4-BE49-F238E27FC236}">
                  <a16:creationId xmlns:a16="http://schemas.microsoft.com/office/drawing/2014/main" id="{5498EA25-C8F5-DA11-BED2-E0B83127622C}"/>
                </a:ext>
              </a:extLst>
            </p:cNvPr>
            <p:cNvSpPr/>
            <p:nvPr/>
          </p:nvSpPr>
          <p:spPr>
            <a:xfrm>
              <a:off x="7707217" y="2875146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49" name="文本框 73">
              <a:extLst>
                <a:ext uri="{FF2B5EF4-FFF2-40B4-BE49-F238E27FC236}">
                  <a16:creationId xmlns:a16="http://schemas.microsoft.com/office/drawing/2014/main" id="{F5D15FB2-BEAC-108C-FF2A-4BAE5C008A07}"/>
                </a:ext>
              </a:extLst>
            </p:cNvPr>
            <p:cNvSpPr txBox="1"/>
            <p:nvPr/>
          </p:nvSpPr>
          <p:spPr>
            <a:xfrm>
              <a:off x="7265828" y="1535700"/>
              <a:ext cx="19659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大语言模型 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lvl="0"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2023~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？</a:t>
              </a:r>
            </a:p>
          </p:txBody>
        </p:sp>
        <p:sp>
          <p:nvSpPr>
            <p:cNvPr id="50" name="椭圆 46">
              <a:extLst>
                <a:ext uri="{FF2B5EF4-FFF2-40B4-BE49-F238E27FC236}">
                  <a16:creationId xmlns:a16="http://schemas.microsoft.com/office/drawing/2014/main" id="{748FB59A-B4F4-C281-17E1-D28D762DB911}"/>
                </a:ext>
              </a:extLst>
            </p:cNvPr>
            <p:cNvSpPr/>
            <p:nvPr/>
          </p:nvSpPr>
          <p:spPr>
            <a:xfrm>
              <a:off x="8201188" y="2017693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7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062B17-B1EA-C141-895B-8234BE01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90CAD0-5AFC-504A-A06F-486DAC156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820A58-9CFC-DE4F-AE7F-53A670729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744263" cy="481783"/>
          </a:xfrm>
        </p:spPr>
        <p:txBody>
          <a:bodyPr/>
          <a:lstStyle/>
          <a:p>
            <a:r>
              <a:rPr lang="ja-JP" altLang="en-US"/>
              <a:t>基于小规模</a:t>
            </a:r>
            <a:r>
              <a:rPr lang="zh-CN" altLang="en-US" dirty="0"/>
              <a:t>专家知识</a:t>
            </a:r>
            <a:endParaRPr lang="en-US" altLang="ja-JP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725188-48F5-DE4E-A296-DEBDC012351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41792" y="2908308"/>
            <a:ext cx="10799114" cy="334534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zh-CN" altLang="en-US" sz="24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土豆非常好吃。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”的情感倾向性？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出现褒义词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“好”“喜欢”等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那么：结果为褒义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如果：出现“不”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那么：结果倾向性取反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7F1AD83-39FE-4626-B563-8A179CC43586}"/>
              </a:ext>
            </a:extLst>
          </p:cNvPr>
          <p:cNvSpPr txBox="1"/>
          <p:nvPr/>
        </p:nvSpPr>
        <p:spPr>
          <a:xfrm>
            <a:off x="7000154" y="2904044"/>
            <a:ext cx="4648822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ja-JP" altLang="en-US" sz="240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</a:p>
          <a:p>
            <a:pPr marL="685800" lvl="1" indent="-228600">
              <a:spcBef>
                <a:spcPts val="600"/>
              </a:spcBef>
              <a:buClr>
                <a:srgbClr val="4472C4"/>
              </a:buClr>
              <a:buFont typeface="Wingdings" panose="05000000000000000000" pitchFamily="2" charset="2"/>
              <a:buChar char="p"/>
              <a:defRPr/>
            </a:pPr>
            <a:r>
              <a:rPr lang="ja-JP" altLang="en-US" sz="200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符合人类的直觉</a:t>
            </a:r>
          </a:p>
          <a:p>
            <a:pPr marL="685800" lvl="1" indent="-228600">
              <a:spcBef>
                <a:spcPts val="600"/>
              </a:spcBef>
              <a:buClr>
                <a:srgbClr val="4472C4"/>
              </a:buClr>
              <a:buFont typeface="Wingdings" panose="05000000000000000000" pitchFamily="2" charset="2"/>
              <a:buChar char="p"/>
              <a:defRPr/>
            </a:pPr>
            <a:r>
              <a:rPr lang="ja-JP" altLang="en-US" sz="200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可解释、可干预性好</a:t>
            </a:r>
          </a:p>
          <a:p>
            <a:pPr marL="228600" marR="0" lvl="0" indent="-22860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ja-JP" altLang="en-US" sz="2400" noProof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  <a:endParaRPr kumimoji="0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marR="0" lvl="1" indent="-22860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4472C4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ja-JP" altLang="en-US" sz="200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知识完备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性不足</a:t>
            </a:r>
            <a:endParaRPr kumimoji="0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marR="0" lvl="1" indent="-22860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4472C4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需要专家构建和维护</a:t>
            </a:r>
          </a:p>
          <a:p>
            <a:pPr marL="685800" marR="0" lvl="1" indent="-22860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4472C4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ja-JP" altLang="en-US" sz="200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不便于计算</a:t>
            </a:r>
            <a:endParaRPr kumimoji="0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098457-F020-F6E5-8745-5BCE74DD7C37}"/>
              </a:ext>
            </a:extLst>
          </p:cNvPr>
          <p:cNvGrpSpPr/>
          <p:nvPr/>
        </p:nvGrpSpPr>
        <p:grpSpPr>
          <a:xfrm>
            <a:off x="1745499" y="921874"/>
            <a:ext cx="8701002" cy="1948605"/>
            <a:chOff x="540517" y="1535700"/>
            <a:chExt cx="8691280" cy="1944843"/>
          </a:xfrm>
        </p:grpSpPr>
        <p:cxnSp>
          <p:nvCxnSpPr>
            <p:cNvPr id="7" name="直接连接符 67">
              <a:extLst>
                <a:ext uri="{FF2B5EF4-FFF2-40B4-BE49-F238E27FC236}">
                  <a16:creationId xmlns:a16="http://schemas.microsoft.com/office/drawing/2014/main" id="{FE7E41FB-5D1B-5E07-3F95-D1E6C00A1807}"/>
                </a:ext>
              </a:extLst>
            </p:cNvPr>
            <p:cNvCxnSpPr>
              <a:cxnSpLocks/>
            </p:cNvCxnSpPr>
            <p:nvPr/>
          </p:nvCxnSpPr>
          <p:spPr>
            <a:xfrm>
              <a:off x="8248814" y="2026151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ïşḻïďê-Pentagon 5">
              <a:extLst>
                <a:ext uri="{FF2B5EF4-FFF2-40B4-BE49-F238E27FC236}">
                  <a16:creationId xmlns:a16="http://schemas.microsoft.com/office/drawing/2014/main" id="{01D7D313-D002-2235-62DF-2562D80DAABC}"/>
                </a:ext>
              </a:extLst>
            </p:cNvPr>
            <p:cNvSpPr/>
            <p:nvPr/>
          </p:nvSpPr>
          <p:spPr bwMode="auto">
            <a:xfrm>
              <a:off x="8033648" y="2245806"/>
              <a:ext cx="564887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等腰三角形 41">
              <a:extLst>
                <a:ext uri="{FF2B5EF4-FFF2-40B4-BE49-F238E27FC236}">
                  <a16:creationId xmlns:a16="http://schemas.microsoft.com/office/drawing/2014/main" id="{1585C66C-D215-7570-C6C2-C119D32BB876}"/>
                </a:ext>
              </a:extLst>
            </p:cNvPr>
            <p:cNvSpPr/>
            <p:nvPr/>
          </p:nvSpPr>
          <p:spPr>
            <a:xfrm rot="5400000">
              <a:off x="7900595" y="2364288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cxnSp>
          <p:nvCxnSpPr>
            <p:cNvPr id="10" name="直接连接符 68">
              <a:extLst>
                <a:ext uri="{FF2B5EF4-FFF2-40B4-BE49-F238E27FC236}">
                  <a16:creationId xmlns:a16="http://schemas.microsoft.com/office/drawing/2014/main" id="{CDE93B43-5D8C-0BF1-6386-2F91DC2EFE82}"/>
                </a:ext>
              </a:extLst>
            </p:cNvPr>
            <p:cNvCxnSpPr>
              <a:cxnSpLocks/>
            </p:cNvCxnSpPr>
            <p:nvPr/>
          </p:nvCxnSpPr>
          <p:spPr>
            <a:xfrm>
              <a:off x="7754842" y="2348179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67">
              <a:extLst>
                <a:ext uri="{FF2B5EF4-FFF2-40B4-BE49-F238E27FC236}">
                  <a16:creationId xmlns:a16="http://schemas.microsoft.com/office/drawing/2014/main" id="{1108B516-A735-FBCD-8068-22BC543F9C77}"/>
                </a:ext>
              </a:extLst>
            </p:cNvPr>
            <p:cNvCxnSpPr>
              <a:cxnSpLocks/>
            </p:cNvCxnSpPr>
            <p:nvPr/>
          </p:nvCxnSpPr>
          <p:spPr>
            <a:xfrm>
              <a:off x="7003036" y="2035424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66">
              <a:extLst>
                <a:ext uri="{FF2B5EF4-FFF2-40B4-BE49-F238E27FC236}">
                  <a16:creationId xmlns:a16="http://schemas.microsoft.com/office/drawing/2014/main" id="{4CD82011-3260-BBAC-314C-477A43B1E27A}"/>
                </a:ext>
              </a:extLst>
            </p:cNvPr>
            <p:cNvCxnSpPr>
              <a:cxnSpLocks/>
            </p:cNvCxnSpPr>
            <p:nvPr/>
          </p:nvCxnSpPr>
          <p:spPr>
            <a:xfrm>
              <a:off x="5401213" y="2358205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63">
              <a:extLst>
                <a:ext uri="{FF2B5EF4-FFF2-40B4-BE49-F238E27FC236}">
                  <a16:creationId xmlns:a16="http://schemas.microsoft.com/office/drawing/2014/main" id="{B41CE40F-0EA1-05DE-04BC-A2BEC26C474D}"/>
                </a:ext>
              </a:extLst>
            </p:cNvPr>
            <p:cNvCxnSpPr>
              <a:cxnSpLocks/>
            </p:cNvCxnSpPr>
            <p:nvPr/>
          </p:nvCxnSpPr>
          <p:spPr>
            <a:xfrm>
              <a:off x="2272676" y="2025738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ïşḻïďê-Pentagon 5">
              <a:extLst>
                <a:ext uri="{FF2B5EF4-FFF2-40B4-BE49-F238E27FC236}">
                  <a16:creationId xmlns:a16="http://schemas.microsoft.com/office/drawing/2014/main" id="{9DD96906-E0C0-D099-440D-94F6B9C0C217}"/>
                </a:ext>
              </a:extLst>
            </p:cNvPr>
            <p:cNvSpPr/>
            <p:nvPr/>
          </p:nvSpPr>
          <p:spPr bwMode="auto">
            <a:xfrm>
              <a:off x="7451558" y="2251961"/>
              <a:ext cx="701818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文本框 71">
              <a:extLst>
                <a:ext uri="{FF2B5EF4-FFF2-40B4-BE49-F238E27FC236}">
                  <a16:creationId xmlns:a16="http://schemas.microsoft.com/office/drawing/2014/main" id="{9EC5D0DB-DAAD-3D38-45C8-B3FEDC242045}"/>
                </a:ext>
              </a:extLst>
            </p:cNvPr>
            <p:cNvSpPr txBox="1"/>
            <p:nvPr/>
          </p:nvSpPr>
          <p:spPr>
            <a:xfrm>
              <a:off x="1232140" y="1535700"/>
              <a:ext cx="2081072" cy="7372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400" dirty="0">
                  <a:solidFill>
                    <a:schemeClr val="accent4"/>
                  </a:solidFill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小规模专家知识 </a:t>
              </a:r>
              <a:endParaRPr lang="en-US" altLang="zh-CN" sz="1400" dirty="0">
                <a:solidFill>
                  <a:schemeClr val="accent4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世纪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50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年代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~90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年代</a:t>
              </a:r>
            </a:p>
          </p:txBody>
        </p:sp>
        <p:sp>
          <p:nvSpPr>
            <p:cNvPr id="16" name="文本框 72">
              <a:extLst>
                <a:ext uri="{FF2B5EF4-FFF2-40B4-BE49-F238E27FC236}">
                  <a16:creationId xmlns:a16="http://schemas.microsoft.com/office/drawing/2014/main" id="{735F8A96-5551-762C-8781-BC2E311DAA72}"/>
                </a:ext>
              </a:extLst>
            </p:cNvPr>
            <p:cNvSpPr txBox="1"/>
            <p:nvPr/>
          </p:nvSpPr>
          <p:spPr>
            <a:xfrm>
              <a:off x="4258907" y="2957323"/>
              <a:ext cx="23297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00000"/>
                </a:lnSpc>
                <a:spcAft>
                  <a:spcPts val="0"/>
                </a:spcAft>
                <a:buNone/>
              </a:pP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浅层机器学习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世纪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90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年代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~21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世纪初</a:t>
              </a:r>
            </a:p>
          </p:txBody>
        </p:sp>
        <p:sp>
          <p:nvSpPr>
            <p:cNvPr id="17" name="文本框 73">
              <a:extLst>
                <a:ext uri="{FF2B5EF4-FFF2-40B4-BE49-F238E27FC236}">
                  <a16:creationId xmlns:a16="http://schemas.microsoft.com/office/drawing/2014/main" id="{74D72A23-FB23-6E0D-3761-7AC2FC19C402}"/>
                </a:ext>
              </a:extLst>
            </p:cNvPr>
            <p:cNvSpPr txBox="1"/>
            <p:nvPr/>
          </p:nvSpPr>
          <p:spPr>
            <a:xfrm>
              <a:off x="6020051" y="1535700"/>
              <a:ext cx="19659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zh-CN" sz="1400" dirty="0" err="1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深度学习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 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lvl="0"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2010~2017</a:t>
              </a:r>
              <a:endParaRPr lang="zh-CN" altLang="en-US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18" name="文本框 74">
              <a:extLst>
                <a:ext uri="{FF2B5EF4-FFF2-40B4-BE49-F238E27FC236}">
                  <a16:creationId xmlns:a16="http://schemas.microsoft.com/office/drawing/2014/main" id="{3697FC0C-F3AD-B55A-F7A5-97082368F65A}"/>
                </a:ext>
              </a:extLst>
            </p:cNvPr>
            <p:cNvSpPr txBox="1"/>
            <p:nvPr/>
          </p:nvSpPr>
          <p:spPr>
            <a:xfrm>
              <a:off x="6650166" y="2957323"/>
              <a:ext cx="21586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预训练语言模型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2018~2022</a:t>
              </a:r>
            </a:p>
          </p:txBody>
        </p:sp>
        <p:sp>
          <p:nvSpPr>
            <p:cNvPr id="19" name="等腰三角形 40">
              <a:extLst>
                <a:ext uri="{FF2B5EF4-FFF2-40B4-BE49-F238E27FC236}">
                  <a16:creationId xmlns:a16="http://schemas.microsoft.com/office/drawing/2014/main" id="{AA6702CF-5E9C-E316-B066-1C205088C5A2}"/>
                </a:ext>
              </a:extLst>
            </p:cNvPr>
            <p:cNvSpPr/>
            <p:nvPr/>
          </p:nvSpPr>
          <p:spPr>
            <a:xfrm rot="5400000">
              <a:off x="7314306" y="2384559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20" name="ïşḻïďê-Pentagon 5">
              <a:extLst>
                <a:ext uri="{FF2B5EF4-FFF2-40B4-BE49-F238E27FC236}">
                  <a16:creationId xmlns:a16="http://schemas.microsoft.com/office/drawing/2014/main" id="{E75841B3-50E3-799D-0A10-4F49ACA62C21}"/>
                </a:ext>
              </a:extLst>
            </p:cNvPr>
            <p:cNvSpPr/>
            <p:nvPr/>
          </p:nvSpPr>
          <p:spPr bwMode="auto">
            <a:xfrm>
              <a:off x="6420124" y="2255079"/>
              <a:ext cx="1165825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1" name="等腰三角形 41">
              <a:extLst>
                <a:ext uri="{FF2B5EF4-FFF2-40B4-BE49-F238E27FC236}">
                  <a16:creationId xmlns:a16="http://schemas.microsoft.com/office/drawing/2014/main" id="{78AC7137-B2FD-E9F1-37DA-588C8AB76D8E}"/>
                </a:ext>
              </a:extLst>
            </p:cNvPr>
            <p:cNvSpPr/>
            <p:nvPr/>
          </p:nvSpPr>
          <p:spPr>
            <a:xfrm rot="5400000">
              <a:off x="6287071" y="2373561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22" name="ïşḻïďê-Pentagon 5">
              <a:extLst>
                <a:ext uri="{FF2B5EF4-FFF2-40B4-BE49-F238E27FC236}">
                  <a16:creationId xmlns:a16="http://schemas.microsoft.com/office/drawing/2014/main" id="{D87CE2BD-427B-CCA0-1AF0-CFE507D9901B}"/>
                </a:ext>
              </a:extLst>
            </p:cNvPr>
            <p:cNvSpPr/>
            <p:nvPr/>
          </p:nvSpPr>
          <p:spPr bwMode="auto">
            <a:xfrm>
              <a:off x="4512316" y="2244904"/>
              <a:ext cx="2076303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3" name="等腰三角形 9">
              <a:extLst>
                <a:ext uri="{FF2B5EF4-FFF2-40B4-BE49-F238E27FC236}">
                  <a16:creationId xmlns:a16="http://schemas.microsoft.com/office/drawing/2014/main" id="{F7797F1B-5A2D-871C-2A14-D6B4966EA450}"/>
                </a:ext>
              </a:extLst>
            </p:cNvPr>
            <p:cNvSpPr/>
            <p:nvPr/>
          </p:nvSpPr>
          <p:spPr>
            <a:xfrm rot="5400000">
              <a:off x="4333161" y="2366398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24" name="任意多边形: 形状 76">
              <a:extLst>
                <a:ext uri="{FF2B5EF4-FFF2-40B4-BE49-F238E27FC236}">
                  <a16:creationId xmlns:a16="http://schemas.microsoft.com/office/drawing/2014/main" id="{AB932B07-8A79-FD9B-064B-EED81E90E44C}"/>
                </a:ext>
              </a:extLst>
            </p:cNvPr>
            <p:cNvSpPr/>
            <p:nvPr/>
          </p:nvSpPr>
          <p:spPr bwMode="auto">
            <a:xfrm>
              <a:off x="540517" y="2243047"/>
              <a:ext cx="4084185" cy="523402"/>
            </a:xfrm>
            <a:custGeom>
              <a:avLst/>
              <a:gdLst>
                <a:gd name="connsiteX0" fmla="*/ 0 w 4084185"/>
                <a:gd name="connsiteY0" fmla="*/ 0 h 523402"/>
                <a:gd name="connsiteX1" fmla="*/ 3822484 w 4084185"/>
                <a:gd name="connsiteY1" fmla="*/ 0 h 523402"/>
                <a:gd name="connsiteX2" fmla="*/ 4084185 w 4084185"/>
                <a:gd name="connsiteY2" fmla="*/ 261701 h 523402"/>
                <a:gd name="connsiteX3" fmla="*/ 3822484 w 4084185"/>
                <a:gd name="connsiteY3" fmla="*/ 523402 h 523402"/>
                <a:gd name="connsiteX4" fmla="*/ 0 w 4084185"/>
                <a:gd name="connsiteY4" fmla="*/ 523402 h 523402"/>
                <a:gd name="connsiteX5" fmla="*/ 425394 w 4084185"/>
                <a:gd name="connsiteY5" fmla="*/ 250129 h 523402"/>
                <a:gd name="connsiteX6" fmla="*/ 0 w 4084185"/>
                <a:gd name="connsiteY6" fmla="*/ 0 h 52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84185" h="523402">
                  <a:moveTo>
                    <a:pt x="0" y="0"/>
                  </a:moveTo>
                  <a:lnTo>
                    <a:pt x="3822484" y="0"/>
                  </a:lnTo>
                  <a:lnTo>
                    <a:pt x="4084185" y="261701"/>
                  </a:lnTo>
                  <a:lnTo>
                    <a:pt x="3822484" y="523402"/>
                  </a:lnTo>
                  <a:lnTo>
                    <a:pt x="0" y="523402"/>
                  </a:lnTo>
                  <a:lnTo>
                    <a:pt x="425394" y="250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wrap="square" anchor="ctr">
              <a:noAutofit/>
            </a:bodyPr>
            <a:lstStyle/>
            <a:p>
              <a:pPr algn="ctr"/>
              <a:endParaRPr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5" name="椭圆 45">
              <a:extLst>
                <a:ext uri="{FF2B5EF4-FFF2-40B4-BE49-F238E27FC236}">
                  <a16:creationId xmlns:a16="http://schemas.microsoft.com/office/drawing/2014/main" id="{8763BF7E-DDEE-71EF-1042-2FA8D5F903F6}"/>
                </a:ext>
              </a:extLst>
            </p:cNvPr>
            <p:cNvSpPr/>
            <p:nvPr/>
          </p:nvSpPr>
          <p:spPr>
            <a:xfrm>
              <a:off x="2225051" y="2021810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26" name="椭圆 46">
              <a:extLst>
                <a:ext uri="{FF2B5EF4-FFF2-40B4-BE49-F238E27FC236}">
                  <a16:creationId xmlns:a16="http://schemas.microsoft.com/office/drawing/2014/main" id="{08672D1D-A44D-2CC2-8F00-1DDA818B1BDC}"/>
                </a:ext>
              </a:extLst>
            </p:cNvPr>
            <p:cNvSpPr/>
            <p:nvPr/>
          </p:nvSpPr>
          <p:spPr>
            <a:xfrm>
              <a:off x="6955410" y="2026966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27" name="椭圆 47">
              <a:extLst>
                <a:ext uri="{FF2B5EF4-FFF2-40B4-BE49-F238E27FC236}">
                  <a16:creationId xmlns:a16="http://schemas.microsoft.com/office/drawing/2014/main" id="{6BF10545-0BC1-55BC-6954-498BDC00E8FA}"/>
                </a:ext>
              </a:extLst>
            </p:cNvPr>
            <p:cNvSpPr/>
            <p:nvPr/>
          </p:nvSpPr>
          <p:spPr>
            <a:xfrm>
              <a:off x="5353588" y="2875965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50" name="椭圆 48">
              <a:extLst>
                <a:ext uri="{FF2B5EF4-FFF2-40B4-BE49-F238E27FC236}">
                  <a16:creationId xmlns:a16="http://schemas.microsoft.com/office/drawing/2014/main" id="{AA0AC7FB-C875-AA1B-DEF5-3EEC9384C54F}"/>
                </a:ext>
              </a:extLst>
            </p:cNvPr>
            <p:cNvSpPr/>
            <p:nvPr/>
          </p:nvSpPr>
          <p:spPr>
            <a:xfrm>
              <a:off x="7707217" y="2875146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51" name="文本框 73">
              <a:extLst>
                <a:ext uri="{FF2B5EF4-FFF2-40B4-BE49-F238E27FC236}">
                  <a16:creationId xmlns:a16="http://schemas.microsoft.com/office/drawing/2014/main" id="{227BB8A3-3E51-9BAC-0917-A1C2DC6CFA35}"/>
                </a:ext>
              </a:extLst>
            </p:cNvPr>
            <p:cNvSpPr txBox="1"/>
            <p:nvPr/>
          </p:nvSpPr>
          <p:spPr>
            <a:xfrm>
              <a:off x="7265828" y="1535700"/>
              <a:ext cx="19659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大语言模型 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lvl="0"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2023~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？</a:t>
              </a:r>
            </a:p>
          </p:txBody>
        </p:sp>
        <p:sp>
          <p:nvSpPr>
            <p:cNvPr id="52" name="椭圆 46">
              <a:extLst>
                <a:ext uri="{FF2B5EF4-FFF2-40B4-BE49-F238E27FC236}">
                  <a16:creationId xmlns:a16="http://schemas.microsoft.com/office/drawing/2014/main" id="{313B4D65-D39B-0261-1047-8E1EF811613F}"/>
                </a:ext>
              </a:extLst>
            </p:cNvPr>
            <p:cNvSpPr/>
            <p:nvPr/>
          </p:nvSpPr>
          <p:spPr>
            <a:xfrm>
              <a:off x="8201188" y="2017693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45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73A668-BFBC-2447-B9C5-CAB8786B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01173-0567-004B-ABF9-516401D4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AD161F-6747-EB47-91F8-F9FBC719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342796" cy="481783"/>
          </a:xfrm>
        </p:spPr>
        <p:txBody>
          <a:bodyPr/>
          <a:lstStyle/>
          <a:p>
            <a:r>
              <a:rPr lang="ja-JP" altLang="en-US"/>
              <a:t>基于浅层机器学习模型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7D0A38-4C78-F14E-94A1-7C7D39247CF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501768" y="3112034"/>
            <a:ext cx="6019672" cy="3268926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ja-JP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ja-JP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高维</a:t>
            </a:r>
            <a:r>
              <a:rPr lang="ja-JP" altLang="en-US" sz="24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、离散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、稀疏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的向量表示词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维度</a:t>
            </a:r>
            <a:r>
              <a:rPr lang="ja-JP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为词表大小，其中只有一位为</a:t>
            </a:r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ja-JP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，其余为</a:t>
            </a:r>
            <a:r>
              <a:rPr lang="en-US" altLang="ja-JP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</a:p>
          <a:p>
            <a:pPr lvl="2">
              <a:lnSpc>
                <a:spcPct val="125000"/>
              </a:lnSpc>
              <a:spcBef>
                <a:spcPts val="600"/>
              </a:spcBef>
            </a:pPr>
            <a:r>
              <a:rPr lang="zh-CN" altLang="en-US" sz="1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土豆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8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[0, 0, 0, 0, 0, 0, 0, 0, </a:t>
            </a:r>
            <a:r>
              <a:rPr lang="en-US" altLang="zh-CN" sz="1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18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0, 0, 0, 0, …]</a:t>
            </a:r>
            <a:endParaRPr lang="zh-CN" altLang="en-US" sz="18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>
              <a:lnSpc>
                <a:spcPct val="125000"/>
              </a:lnSpc>
              <a:spcBef>
                <a:spcPts val="600"/>
              </a:spcBef>
            </a:pPr>
            <a:r>
              <a:rPr lang="zh-CN" altLang="en-US" sz="1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马铃薯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8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[0, 0, 0, 0, 0, 0, 0, </a:t>
            </a:r>
            <a:r>
              <a:rPr lang="en-US" altLang="zh-CN" sz="1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-US" altLang="zh-CN" sz="18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0, 0, 0, 0, 0, …]</a:t>
            </a:r>
            <a:endParaRPr lang="en-US" altLang="ja-JP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>
              <a:lnSpc>
                <a:spcPct val="125000"/>
              </a:lnSpc>
              <a:spcBef>
                <a:spcPts val="600"/>
              </a:spcBef>
              <a:defRPr/>
            </a:pPr>
            <a:r>
              <a:rPr lang="ja-JP" altLang="en-US" sz="240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  <a:endParaRPr lang="en-US" altLang="ja-JP" sz="2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  <a:buClr>
                <a:srgbClr val="4472C4"/>
              </a:buClr>
              <a:defRPr/>
            </a:pPr>
            <a:r>
              <a:rPr lang="ja-JP" altLang="en-US" sz="200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无法处理</a:t>
            </a:r>
            <a:r>
              <a:rPr lang="zh-CN" altLang="en-US" sz="2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多词一义</a:t>
            </a:r>
            <a:r>
              <a:rPr lang="zh-CN" altLang="en-US" sz="2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”的现象</a:t>
            </a:r>
            <a:endParaRPr lang="en-US" altLang="zh-CN" sz="20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B0CFB95E-32D1-344B-9F41-C49EE7BF720A}"/>
              </a:ext>
            </a:extLst>
          </p:cNvPr>
          <p:cNvGraphicFramePr>
            <a:graphicFrameLocks noGrp="1"/>
          </p:cNvGraphicFramePr>
          <p:nvPr/>
        </p:nvGraphicFramePr>
        <p:xfrm>
          <a:off x="663644" y="4122172"/>
          <a:ext cx="4395272" cy="780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896">
                  <a:extLst>
                    <a:ext uri="{9D8B030D-6E8A-4147-A177-3AD203B41FA5}">
                      <a16:colId xmlns:a16="http://schemas.microsoft.com/office/drawing/2014/main" val="2523947689"/>
                    </a:ext>
                  </a:extLst>
                </a:gridCol>
                <a:gridCol w="627896">
                  <a:extLst>
                    <a:ext uri="{9D8B030D-6E8A-4147-A177-3AD203B41FA5}">
                      <a16:colId xmlns:a16="http://schemas.microsoft.com/office/drawing/2014/main" val="1624584702"/>
                    </a:ext>
                  </a:extLst>
                </a:gridCol>
                <a:gridCol w="627896">
                  <a:extLst>
                    <a:ext uri="{9D8B030D-6E8A-4147-A177-3AD203B41FA5}">
                      <a16:colId xmlns:a16="http://schemas.microsoft.com/office/drawing/2014/main" val="2946469067"/>
                    </a:ext>
                  </a:extLst>
                </a:gridCol>
                <a:gridCol w="627896">
                  <a:extLst>
                    <a:ext uri="{9D8B030D-6E8A-4147-A177-3AD203B41FA5}">
                      <a16:colId xmlns:a16="http://schemas.microsoft.com/office/drawing/2014/main" val="2014884736"/>
                    </a:ext>
                  </a:extLst>
                </a:gridCol>
                <a:gridCol w="627896">
                  <a:extLst>
                    <a:ext uri="{9D8B030D-6E8A-4147-A177-3AD203B41FA5}">
                      <a16:colId xmlns:a16="http://schemas.microsoft.com/office/drawing/2014/main" val="2744104082"/>
                    </a:ext>
                  </a:extLst>
                </a:gridCol>
                <a:gridCol w="627896">
                  <a:extLst>
                    <a:ext uri="{9D8B030D-6E8A-4147-A177-3AD203B41FA5}">
                      <a16:colId xmlns:a16="http://schemas.microsoft.com/office/drawing/2014/main" val="3617147454"/>
                    </a:ext>
                  </a:extLst>
                </a:gridCol>
                <a:gridCol w="627896">
                  <a:extLst>
                    <a:ext uri="{9D8B030D-6E8A-4147-A177-3AD203B41FA5}">
                      <a16:colId xmlns:a16="http://schemas.microsoft.com/office/drawing/2014/main" val="3899965074"/>
                    </a:ext>
                  </a:extLst>
                </a:gridCol>
              </a:tblGrid>
              <a:tr h="3644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…</a:t>
                      </a:r>
                      <a:endParaRPr 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非常</a:t>
                      </a:r>
                      <a:endParaRPr 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土豆</a:t>
                      </a:r>
                      <a:endParaRPr 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马铃薯</a:t>
                      </a:r>
                      <a:endParaRPr 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吃</a:t>
                      </a:r>
                      <a:endParaRPr 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好</a:t>
                      </a:r>
                      <a:endParaRPr 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…</a:t>
                      </a:r>
                      <a:endParaRPr 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446500"/>
                  </a:ext>
                </a:extLst>
              </a:tr>
              <a:tr h="3234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…</a:t>
                      </a:r>
                      <a:endParaRPr 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…</a:t>
                      </a:r>
                      <a:endParaRPr lang="en-US" sz="1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8581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617A38DB-9301-4245-8CDB-630CA5E0C219}"/>
              </a:ext>
            </a:extLst>
          </p:cNvPr>
          <p:cNvGrpSpPr/>
          <p:nvPr/>
        </p:nvGrpSpPr>
        <p:grpSpPr>
          <a:xfrm>
            <a:off x="1028814" y="2422119"/>
            <a:ext cx="3581634" cy="1711913"/>
            <a:chOff x="1028814" y="2422119"/>
            <a:chExt cx="3581634" cy="171191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D70C675-4ADC-B943-8DC0-D0FBE2580F5A}"/>
                </a:ext>
              </a:extLst>
            </p:cNvPr>
            <p:cNvSpPr/>
            <p:nvPr/>
          </p:nvSpPr>
          <p:spPr>
            <a:xfrm>
              <a:off x="2613345" y="2422119"/>
              <a:ext cx="443734" cy="4437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?</a:t>
              </a:r>
              <a:endParaRPr lang="en-CN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9D1D07B-B2BF-164F-82DB-1B95654C53F5}"/>
                </a:ext>
              </a:extLst>
            </p:cNvPr>
            <p:cNvCxnSpPr>
              <a:cxnSpLocks/>
              <a:endCxn id="60" idx="3"/>
            </p:cNvCxnSpPr>
            <p:nvPr/>
          </p:nvCxnSpPr>
          <p:spPr>
            <a:xfrm flipV="1">
              <a:off x="1699365" y="2800869"/>
              <a:ext cx="978963" cy="133316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AB5D1B8-45F4-7441-BEBC-F480C0D327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3741" y="2865853"/>
              <a:ext cx="504651" cy="126817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B4C7FDF-FF93-FE4E-A453-A114BF484653}"/>
                </a:ext>
              </a:extLst>
            </p:cNvPr>
            <p:cNvCxnSpPr>
              <a:cxnSpLocks/>
              <a:stCxn id="58" idx="0"/>
              <a:endCxn id="60" idx="4"/>
            </p:cNvCxnSpPr>
            <p:nvPr/>
          </p:nvCxnSpPr>
          <p:spPr>
            <a:xfrm flipH="1" flipV="1">
              <a:off x="2835212" y="2865852"/>
              <a:ext cx="26068" cy="125632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6B78046-3033-9749-96A3-2CCBA57E6ED8}"/>
                </a:ext>
              </a:extLst>
            </p:cNvPr>
            <p:cNvCxnSpPr>
              <a:cxnSpLocks/>
              <a:endCxn id="60" idx="5"/>
            </p:cNvCxnSpPr>
            <p:nvPr/>
          </p:nvCxnSpPr>
          <p:spPr>
            <a:xfrm flipH="1" flipV="1">
              <a:off x="2992095" y="2800869"/>
              <a:ext cx="978963" cy="133316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AEB6048-D373-D84C-B7BF-B80738FB65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5275" y="2865853"/>
              <a:ext cx="521408" cy="126817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D0FD6D1-767F-6C43-9C14-47505E03FC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36667" y="2720464"/>
              <a:ext cx="1573781" cy="141356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ECC2309-436C-6347-B424-FBD0AE0FA6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814" y="2720464"/>
              <a:ext cx="1584531" cy="141356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BB135C81-D488-464B-B9CD-FBA11F441FBA}"/>
              </a:ext>
            </a:extLst>
          </p:cNvPr>
          <p:cNvSpPr txBox="1"/>
          <p:nvPr/>
        </p:nvSpPr>
        <p:spPr>
          <a:xfrm>
            <a:off x="1988327" y="580627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土豆非常好吃</a:t>
            </a:r>
            <a:r>
              <a:rPr lang="zh-CN" altLang="en-US" sz="18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sz="1800" i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" name="Up Arrow 73">
            <a:extLst>
              <a:ext uri="{FF2B5EF4-FFF2-40B4-BE49-F238E27FC236}">
                <a16:creationId xmlns:a16="http://schemas.microsoft.com/office/drawing/2014/main" id="{D49ACEC7-4548-F341-93DE-332EA25BC0BE}"/>
              </a:ext>
            </a:extLst>
          </p:cNvPr>
          <p:cNvSpPr/>
          <p:nvPr/>
        </p:nvSpPr>
        <p:spPr>
          <a:xfrm>
            <a:off x="2742577" y="4961392"/>
            <a:ext cx="237405" cy="7912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EF46DD-1AF9-7F4B-91A3-39EEBCD49D77}"/>
              </a:ext>
            </a:extLst>
          </p:cNvPr>
          <p:cNvGrpSpPr/>
          <p:nvPr/>
        </p:nvGrpSpPr>
        <p:grpSpPr>
          <a:xfrm>
            <a:off x="673623" y="2375709"/>
            <a:ext cx="736600" cy="1221853"/>
            <a:chOff x="3824818" y="1312736"/>
            <a:chExt cx="736600" cy="1221853"/>
          </a:xfrm>
        </p:grpSpPr>
        <p:sp>
          <p:nvSpPr>
            <p:cNvPr id="76" name="Can 75">
              <a:extLst>
                <a:ext uri="{FF2B5EF4-FFF2-40B4-BE49-F238E27FC236}">
                  <a16:creationId xmlns:a16="http://schemas.microsoft.com/office/drawing/2014/main" id="{32C87356-BD40-F649-ACC7-EAD64BC7C11F}"/>
                </a:ext>
              </a:extLst>
            </p:cNvPr>
            <p:cNvSpPr/>
            <p:nvPr/>
          </p:nvSpPr>
          <p:spPr>
            <a:xfrm>
              <a:off x="3824818" y="1312736"/>
              <a:ext cx="736600" cy="821267"/>
            </a:xfrm>
            <a:prstGeom prst="can">
              <a:avLst/>
            </a:prstGeom>
            <a:solidFill>
              <a:srgbClr val="4472C4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51869DF-7B55-BD48-A0D0-FBC81AA47D99}"/>
                </a:ext>
              </a:extLst>
            </p:cNvPr>
            <p:cNvSpPr txBox="1"/>
            <p:nvPr/>
          </p:nvSpPr>
          <p:spPr>
            <a:xfrm>
              <a:off x="3856229" y="2257590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语料库</a:t>
              </a:r>
              <a:endPara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C20F3BF-C0E8-4A46-BFAE-B51E5BE2ED5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410223" y="3112034"/>
            <a:ext cx="617143" cy="38373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C56BB03-1CA9-1E4D-8DC0-C1081CAA3D8F}"/>
              </a:ext>
            </a:extLst>
          </p:cNvPr>
          <p:cNvSpPr txBox="1"/>
          <p:nvPr/>
        </p:nvSpPr>
        <p:spPr>
          <a:xfrm>
            <a:off x="2867739" y="523252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dirty="0"/>
              <a:t>特征提取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DC6987-A2F0-4C49-9A72-2EE083EE94EC}"/>
              </a:ext>
            </a:extLst>
          </p:cNvPr>
          <p:cNvGrpSpPr/>
          <p:nvPr/>
        </p:nvGrpSpPr>
        <p:grpSpPr>
          <a:xfrm>
            <a:off x="2027366" y="3341877"/>
            <a:ext cx="1659746" cy="563462"/>
            <a:chOff x="2027366" y="3341877"/>
            <a:chExt cx="1659746" cy="56346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8DA49D8-FCC5-2840-AEDC-16E716E09B07}"/>
                </a:ext>
              </a:extLst>
            </p:cNvPr>
            <p:cNvSpPr txBox="1"/>
            <p:nvPr/>
          </p:nvSpPr>
          <p:spPr>
            <a:xfrm>
              <a:off x="2027366" y="3341877"/>
              <a:ext cx="4395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0.1</a:t>
              </a:r>
              <a:endParaRPr lang="en-CN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9DA98C-2C4B-804B-8497-14AE81D0A3AE}"/>
                </a:ext>
              </a:extLst>
            </p:cNvPr>
            <p:cNvSpPr txBox="1"/>
            <p:nvPr/>
          </p:nvSpPr>
          <p:spPr>
            <a:xfrm>
              <a:off x="2217088" y="3529304"/>
              <a:ext cx="4395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0.2</a:t>
              </a:r>
              <a:endParaRPr lang="en-CN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48C2E9A-6A00-224C-BF5F-1C09183ABA08}"/>
                </a:ext>
              </a:extLst>
            </p:cNvPr>
            <p:cNvSpPr txBox="1"/>
            <p:nvPr/>
          </p:nvSpPr>
          <p:spPr>
            <a:xfrm>
              <a:off x="2579028" y="3597562"/>
              <a:ext cx="516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-0.1</a:t>
              </a:r>
              <a:endParaRPr lang="en-CN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D102135-5191-8E4B-9091-4B4553F30C8F}"/>
                </a:ext>
              </a:extLst>
            </p:cNvPr>
            <p:cNvSpPr txBox="1"/>
            <p:nvPr/>
          </p:nvSpPr>
          <p:spPr>
            <a:xfrm>
              <a:off x="2954944" y="3492423"/>
              <a:ext cx="4395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0.9</a:t>
              </a:r>
              <a:endParaRPr lang="en-CN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2FF4F14-4834-FD4B-9CFC-FCD356350F6E}"/>
                </a:ext>
              </a:extLst>
            </p:cNvPr>
            <p:cNvSpPr txBox="1"/>
            <p:nvPr/>
          </p:nvSpPr>
          <p:spPr>
            <a:xfrm>
              <a:off x="3247568" y="3363126"/>
              <a:ext cx="4395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0.2</a:t>
              </a:r>
              <a:endParaRPr lang="en-CN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FAE6CF3-1705-BC4D-4632-89DAA084866C}"/>
              </a:ext>
            </a:extLst>
          </p:cNvPr>
          <p:cNvGrpSpPr/>
          <p:nvPr/>
        </p:nvGrpSpPr>
        <p:grpSpPr>
          <a:xfrm>
            <a:off x="1745499" y="921874"/>
            <a:ext cx="8701002" cy="1948605"/>
            <a:chOff x="540517" y="1535700"/>
            <a:chExt cx="8691280" cy="1944843"/>
          </a:xfrm>
        </p:grpSpPr>
        <p:cxnSp>
          <p:nvCxnSpPr>
            <p:cNvPr id="8" name="直接连接符 67">
              <a:extLst>
                <a:ext uri="{FF2B5EF4-FFF2-40B4-BE49-F238E27FC236}">
                  <a16:creationId xmlns:a16="http://schemas.microsoft.com/office/drawing/2014/main" id="{2EFA4768-3E36-84E7-F0C9-820D1F9D5364}"/>
                </a:ext>
              </a:extLst>
            </p:cNvPr>
            <p:cNvCxnSpPr>
              <a:cxnSpLocks/>
            </p:cNvCxnSpPr>
            <p:nvPr/>
          </p:nvCxnSpPr>
          <p:spPr>
            <a:xfrm>
              <a:off x="8248814" y="2026151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ïşḻïďê-Pentagon 5">
              <a:extLst>
                <a:ext uri="{FF2B5EF4-FFF2-40B4-BE49-F238E27FC236}">
                  <a16:creationId xmlns:a16="http://schemas.microsoft.com/office/drawing/2014/main" id="{625BF5BC-5304-0886-F4A9-1A4AB84A6F40}"/>
                </a:ext>
              </a:extLst>
            </p:cNvPr>
            <p:cNvSpPr/>
            <p:nvPr/>
          </p:nvSpPr>
          <p:spPr bwMode="auto">
            <a:xfrm>
              <a:off x="8033648" y="2245806"/>
              <a:ext cx="564887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等腰三角形 41">
              <a:extLst>
                <a:ext uri="{FF2B5EF4-FFF2-40B4-BE49-F238E27FC236}">
                  <a16:creationId xmlns:a16="http://schemas.microsoft.com/office/drawing/2014/main" id="{05430BBE-988A-BFDC-6B42-50BF9FD5CC04}"/>
                </a:ext>
              </a:extLst>
            </p:cNvPr>
            <p:cNvSpPr/>
            <p:nvPr/>
          </p:nvSpPr>
          <p:spPr>
            <a:xfrm rot="5400000">
              <a:off x="7900595" y="2364288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cxnSp>
          <p:nvCxnSpPr>
            <p:cNvPr id="12" name="直接连接符 68">
              <a:extLst>
                <a:ext uri="{FF2B5EF4-FFF2-40B4-BE49-F238E27FC236}">
                  <a16:creationId xmlns:a16="http://schemas.microsoft.com/office/drawing/2014/main" id="{BE8D29FB-DFA8-E1BA-6ED2-8940EF67882E}"/>
                </a:ext>
              </a:extLst>
            </p:cNvPr>
            <p:cNvCxnSpPr>
              <a:cxnSpLocks/>
            </p:cNvCxnSpPr>
            <p:nvPr/>
          </p:nvCxnSpPr>
          <p:spPr>
            <a:xfrm>
              <a:off x="7754842" y="2348179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67">
              <a:extLst>
                <a:ext uri="{FF2B5EF4-FFF2-40B4-BE49-F238E27FC236}">
                  <a16:creationId xmlns:a16="http://schemas.microsoft.com/office/drawing/2014/main" id="{1089992F-8774-2348-5530-539E02AC4279}"/>
                </a:ext>
              </a:extLst>
            </p:cNvPr>
            <p:cNvCxnSpPr>
              <a:cxnSpLocks/>
            </p:cNvCxnSpPr>
            <p:nvPr/>
          </p:nvCxnSpPr>
          <p:spPr>
            <a:xfrm>
              <a:off x="7003036" y="2035424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66">
              <a:extLst>
                <a:ext uri="{FF2B5EF4-FFF2-40B4-BE49-F238E27FC236}">
                  <a16:creationId xmlns:a16="http://schemas.microsoft.com/office/drawing/2014/main" id="{61E5A1F1-BD59-3230-D861-FE78FE1364F6}"/>
                </a:ext>
              </a:extLst>
            </p:cNvPr>
            <p:cNvCxnSpPr>
              <a:cxnSpLocks/>
            </p:cNvCxnSpPr>
            <p:nvPr/>
          </p:nvCxnSpPr>
          <p:spPr>
            <a:xfrm>
              <a:off x="5401213" y="2358205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63">
              <a:extLst>
                <a:ext uri="{FF2B5EF4-FFF2-40B4-BE49-F238E27FC236}">
                  <a16:creationId xmlns:a16="http://schemas.microsoft.com/office/drawing/2014/main" id="{EC022863-0E18-EA49-2B5D-AA115D6987E7}"/>
                </a:ext>
              </a:extLst>
            </p:cNvPr>
            <p:cNvCxnSpPr>
              <a:cxnSpLocks/>
            </p:cNvCxnSpPr>
            <p:nvPr/>
          </p:nvCxnSpPr>
          <p:spPr>
            <a:xfrm>
              <a:off x="2272676" y="2025738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ïşḻïďê-Pentagon 5">
              <a:extLst>
                <a:ext uri="{FF2B5EF4-FFF2-40B4-BE49-F238E27FC236}">
                  <a16:creationId xmlns:a16="http://schemas.microsoft.com/office/drawing/2014/main" id="{28703B52-1A4D-F785-7ED4-680BB390F459}"/>
                </a:ext>
              </a:extLst>
            </p:cNvPr>
            <p:cNvSpPr/>
            <p:nvPr/>
          </p:nvSpPr>
          <p:spPr bwMode="auto">
            <a:xfrm>
              <a:off x="7451558" y="2251961"/>
              <a:ext cx="701818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8" name="文本框 71">
              <a:extLst>
                <a:ext uri="{FF2B5EF4-FFF2-40B4-BE49-F238E27FC236}">
                  <a16:creationId xmlns:a16="http://schemas.microsoft.com/office/drawing/2014/main" id="{848F42D7-64F7-9B32-FEDB-BDEB0306EB98}"/>
                </a:ext>
              </a:extLst>
            </p:cNvPr>
            <p:cNvSpPr txBox="1"/>
            <p:nvPr/>
          </p:nvSpPr>
          <p:spPr>
            <a:xfrm>
              <a:off x="1232140" y="1535700"/>
              <a:ext cx="2081072" cy="522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小规模专家知识 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世纪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50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年代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~90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年代</a:t>
              </a:r>
            </a:p>
          </p:txBody>
        </p:sp>
        <p:sp>
          <p:nvSpPr>
            <p:cNvPr id="19" name="文本框 72">
              <a:extLst>
                <a:ext uri="{FF2B5EF4-FFF2-40B4-BE49-F238E27FC236}">
                  <a16:creationId xmlns:a16="http://schemas.microsoft.com/office/drawing/2014/main" id="{35D803E7-1CE7-B362-02C2-E0B4B06C88B9}"/>
                </a:ext>
              </a:extLst>
            </p:cNvPr>
            <p:cNvSpPr txBox="1"/>
            <p:nvPr/>
          </p:nvSpPr>
          <p:spPr>
            <a:xfrm>
              <a:off x="4258907" y="2957323"/>
              <a:ext cx="23297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00000"/>
                </a:lnSpc>
                <a:spcAft>
                  <a:spcPts val="0"/>
                </a:spcAft>
                <a:buNone/>
              </a:pPr>
              <a:r>
                <a:rPr lang="zh-CN" altLang="en-US" sz="1400" b="1" dirty="0">
                  <a:solidFill>
                    <a:srgbClr val="C00000"/>
                  </a:solidFill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浅层机器学习</a:t>
              </a:r>
              <a:endParaRPr lang="en-US" altLang="zh-CN" sz="1400" b="1" dirty="0">
                <a:solidFill>
                  <a:srgbClr val="C00000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世纪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90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年代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~21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世纪初</a:t>
              </a:r>
            </a:p>
          </p:txBody>
        </p:sp>
        <p:sp>
          <p:nvSpPr>
            <p:cNvPr id="20" name="文本框 73">
              <a:extLst>
                <a:ext uri="{FF2B5EF4-FFF2-40B4-BE49-F238E27FC236}">
                  <a16:creationId xmlns:a16="http://schemas.microsoft.com/office/drawing/2014/main" id="{04CA0B5D-BEC1-A727-16DE-2D07A10C5B87}"/>
                </a:ext>
              </a:extLst>
            </p:cNvPr>
            <p:cNvSpPr txBox="1"/>
            <p:nvPr/>
          </p:nvSpPr>
          <p:spPr>
            <a:xfrm>
              <a:off x="6020051" y="1535700"/>
              <a:ext cx="19659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zh-CN" sz="1400" dirty="0" err="1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深度学习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 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lvl="0"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2010~2017</a:t>
              </a:r>
              <a:endParaRPr lang="zh-CN" altLang="en-US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21" name="文本框 74">
              <a:extLst>
                <a:ext uri="{FF2B5EF4-FFF2-40B4-BE49-F238E27FC236}">
                  <a16:creationId xmlns:a16="http://schemas.microsoft.com/office/drawing/2014/main" id="{965B0EE1-BC55-101A-9B3C-9BE97546A7AB}"/>
                </a:ext>
              </a:extLst>
            </p:cNvPr>
            <p:cNvSpPr txBox="1"/>
            <p:nvPr/>
          </p:nvSpPr>
          <p:spPr>
            <a:xfrm>
              <a:off x="6650166" y="2957323"/>
              <a:ext cx="21586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预训练语言模型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2018~2022</a:t>
              </a:r>
            </a:p>
          </p:txBody>
        </p:sp>
        <p:sp>
          <p:nvSpPr>
            <p:cNvPr id="22" name="等腰三角形 40">
              <a:extLst>
                <a:ext uri="{FF2B5EF4-FFF2-40B4-BE49-F238E27FC236}">
                  <a16:creationId xmlns:a16="http://schemas.microsoft.com/office/drawing/2014/main" id="{ADB29BEB-A5B4-25EB-2253-39EDA1FC5F44}"/>
                </a:ext>
              </a:extLst>
            </p:cNvPr>
            <p:cNvSpPr/>
            <p:nvPr/>
          </p:nvSpPr>
          <p:spPr>
            <a:xfrm rot="5400000">
              <a:off x="7314306" y="2384559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23" name="ïşḻïďê-Pentagon 5">
              <a:extLst>
                <a:ext uri="{FF2B5EF4-FFF2-40B4-BE49-F238E27FC236}">
                  <a16:creationId xmlns:a16="http://schemas.microsoft.com/office/drawing/2014/main" id="{549789D7-BF52-9FC8-77D8-224FDECA2F2D}"/>
                </a:ext>
              </a:extLst>
            </p:cNvPr>
            <p:cNvSpPr/>
            <p:nvPr/>
          </p:nvSpPr>
          <p:spPr bwMode="auto">
            <a:xfrm>
              <a:off x="6420124" y="2255079"/>
              <a:ext cx="1165825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4" name="等腰三角形 41">
              <a:extLst>
                <a:ext uri="{FF2B5EF4-FFF2-40B4-BE49-F238E27FC236}">
                  <a16:creationId xmlns:a16="http://schemas.microsoft.com/office/drawing/2014/main" id="{2205561B-C1AE-F74F-6E2C-AB619D78407E}"/>
                </a:ext>
              </a:extLst>
            </p:cNvPr>
            <p:cNvSpPr/>
            <p:nvPr/>
          </p:nvSpPr>
          <p:spPr>
            <a:xfrm rot="5400000">
              <a:off x="6287071" y="2373561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25" name="ïşḻïďê-Pentagon 5">
              <a:extLst>
                <a:ext uri="{FF2B5EF4-FFF2-40B4-BE49-F238E27FC236}">
                  <a16:creationId xmlns:a16="http://schemas.microsoft.com/office/drawing/2014/main" id="{26B5570E-222E-E094-4675-D8871F8815CE}"/>
                </a:ext>
              </a:extLst>
            </p:cNvPr>
            <p:cNvSpPr/>
            <p:nvPr/>
          </p:nvSpPr>
          <p:spPr bwMode="auto">
            <a:xfrm>
              <a:off x="4512316" y="2244904"/>
              <a:ext cx="2076303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6" name="等腰三角形 9">
              <a:extLst>
                <a:ext uri="{FF2B5EF4-FFF2-40B4-BE49-F238E27FC236}">
                  <a16:creationId xmlns:a16="http://schemas.microsoft.com/office/drawing/2014/main" id="{38D27785-1FFE-067C-94D6-D340E01609F3}"/>
                </a:ext>
              </a:extLst>
            </p:cNvPr>
            <p:cNvSpPr/>
            <p:nvPr/>
          </p:nvSpPr>
          <p:spPr>
            <a:xfrm rot="5400000">
              <a:off x="4333161" y="2366398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48" name="任意多边形: 形状 76">
              <a:extLst>
                <a:ext uri="{FF2B5EF4-FFF2-40B4-BE49-F238E27FC236}">
                  <a16:creationId xmlns:a16="http://schemas.microsoft.com/office/drawing/2014/main" id="{3E68DCFA-987A-9FAF-F6E7-FB1982D15675}"/>
                </a:ext>
              </a:extLst>
            </p:cNvPr>
            <p:cNvSpPr/>
            <p:nvPr/>
          </p:nvSpPr>
          <p:spPr bwMode="auto">
            <a:xfrm>
              <a:off x="540517" y="2243047"/>
              <a:ext cx="4084185" cy="523402"/>
            </a:xfrm>
            <a:custGeom>
              <a:avLst/>
              <a:gdLst>
                <a:gd name="connsiteX0" fmla="*/ 0 w 4084185"/>
                <a:gd name="connsiteY0" fmla="*/ 0 h 523402"/>
                <a:gd name="connsiteX1" fmla="*/ 3822484 w 4084185"/>
                <a:gd name="connsiteY1" fmla="*/ 0 h 523402"/>
                <a:gd name="connsiteX2" fmla="*/ 4084185 w 4084185"/>
                <a:gd name="connsiteY2" fmla="*/ 261701 h 523402"/>
                <a:gd name="connsiteX3" fmla="*/ 3822484 w 4084185"/>
                <a:gd name="connsiteY3" fmla="*/ 523402 h 523402"/>
                <a:gd name="connsiteX4" fmla="*/ 0 w 4084185"/>
                <a:gd name="connsiteY4" fmla="*/ 523402 h 523402"/>
                <a:gd name="connsiteX5" fmla="*/ 425394 w 4084185"/>
                <a:gd name="connsiteY5" fmla="*/ 250129 h 523402"/>
                <a:gd name="connsiteX6" fmla="*/ 0 w 4084185"/>
                <a:gd name="connsiteY6" fmla="*/ 0 h 52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84185" h="523402">
                  <a:moveTo>
                    <a:pt x="0" y="0"/>
                  </a:moveTo>
                  <a:lnTo>
                    <a:pt x="3822484" y="0"/>
                  </a:lnTo>
                  <a:lnTo>
                    <a:pt x="4084185" y="261701"/>
                  </a:lnTo>
                  <a:lnTo>
                    <a:pt x="3822484" y="523402"/>
                  </a:lnTo>
                  <a:lnTo>
                    <a:pt x="0" y="523402"/>
                  </a:lnTo>
                  <a:lnTo>
                    <a:pt x="425394" y="250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wrap="square" anchor="ctr">
              <a:noAutofit/>
            </a:bodyPr>
            <a:lstStyle/>
            <a:p>
              <a:pPr algn="ctr"/>
              <a:endParaRPr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9" name="椭圆 45">
              <a:extLst>
                <a:ext uri="{FF2B5EF4-FFF2-40B4-BE49-F238E27FC236}">
                  <a16:creationId xmlns:a16="http://schemas.microsoft.com/office/drawing/2014/main" id="{1D7A67C7-B7AD-C61C-08BE-47E7C6DD3E2B}"/>
                </a:ext>
              </a:extLst>
            </p:cNvPr>
            <p:cNvSpPr/>
            <p:nvPr/>
          </p:nvSpPr>
          <p:spPr>
            <a:xfrm>
              <a:off x="2225051" y="2021810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50" name="椭圆 46">
              <a:extLst>
                <a:ext uri="{FF2B5EF4-FFF2-40B4-BE49-F238E27FC236}">
                  <a16:creationId xmlns:a16="http://schemas.microsoft.com/office/drawing/2014/main" id="{8D24A1F1-3CFF-EAAA-010D-126B00CA705E}"/>
                </a:ext>
              </a:extLst>
            </p:cNvPr>
            <p:cNvSpPr/>
            <p:nvPr/>
          </p:nvSpPr>
          <p:spPr>
            <a:xfrm>
              <a:off x="6955410" y="2026966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51" name="椭圆 47">
              <a:extLst>
                <a:ext uri="{FF2B5EF4-FFF2-40B4-BE49-F238E27FC236}">
                  <a16:creationId xmlns:a16="http://schemas.microsoft.com/office/drawing/2014/main" id="{811B175E-FA1E-8433-47A6-BDEEF35DD7B4}"/>
                </a:ext>
              </a:extLst>
            </p:cNvPr>
            <p:cNvSpPr/>
            <p:nvPr/>
          </p:nvSpPr>
          <p:spPr>
            <a:xfrm>
              <a:off x="5353588" y="2875965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52" name="椭圆 48">
              <a:extLst>
                <a:ext uri="{FF2B5EF4-FFF2-40B4-BE49-F238E27FC236}">
                  <a16:creationId xmlns:a16="http://schemas.microsoft.com/office/drawing/2014/main" id="{050125F7-5C4C-C076-9F89-8AEC72C8E9C6}"/>
                </a:ext>
              </a:extLst>
            </p:cNvPr>
            <p:cNvSpPr/>
            <p:nvPr/>
          </p:nvSpPr>
          <p:spPr>
            <a:xfrm>
              <a:off x="7707217" y="2875146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53" name="文本框 73">
              <a:extLst>
                <a:ext uri="{FF2B5EF4-FFF2-40B4-BE49-F238E27FC236}">
                  <a16:creationId xmlns:a16="http://schemas.microsoft.com/office/drawing/2014/main" id="{1DE30B25-ECAC-D37F-7B31-AC9E870D5E94}"/>
                </a:ext>
              </a:extLst>
            </p:cNvPr>
            <p:cNvSpPr txBox="1"/>
            <p:nvPr/>
          </p:nvSpPr>
          <p:spPr>
            <a:xfrm>
              <a:off x="7265828" y="1535700"/>
              <a:ext cx="19659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大语言模型 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lvl="0"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2023~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？</a:t>
              </a:r>
            </a:p>
          </p:txBody>
        </p:sp>
        <p:sp>
          <p:nvSpPr>
            <p:cNvPr id="54" name="椭圆 46">
              <a:extLst>
                <a:ext uri="{FF2B5EF4-FFF2-40B4-BE49-F238E27FC236}">
                  <a16:creationId xmlns:a16="http://schemas.microsoft.com/office/drawing/2014/main" id="{FB3A9B94-577A-D7BD-9488-E6B4728850F2}"/>
                </a:ext>
              </a:extLst>
            </p:cNvPr>
            <p:cNvSpPr/>
            <p:nvPr/>
          </p:nvSpPr>
          <p:spPr>
            <a:xfrm>
              <a:off x="8201188" y="2017693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68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3" grpId="0"/>
      <p:bldP spid="74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4">
            <a:extLst>
              <a:ext uri="{FF2B5EF4-FFF2-40B4-BE49-F238E27FC236}">
                <a16:creationId xmlns:a16="http://schemas.microsoft.com/office/drawing/2014/main" id="{8928D453-4B45-6A48-A1FF-0E7C668261CE}"/>
              </a:ext>
            </a:extLst>
          </p:cNvPr>
          <p:cNvSpPr txBox="1">
            <a:spLocks/>
          </p:cNvSpPr>
          <p:nvPr/>
        </p:nvSpPr>
        <p:spPr>
          <a:xfrm>
            <a:off x="5862760" y="2900418"/>
            <a:ext cx="5588300" cy="3771061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词嵌入表示的赋值方法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通过优化在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下游任务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上的表现自动学习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3628F9-D087-9447-93ED-24A00936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245543-6645-BC47-BD0F-90FBAFE71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C51CD6-4EAB-5F46-9D4C-A7FC9E4EB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5880210" cy="481783"/>
          </a:xfrm>
        </p:spPr>
        <p:txBody>
          <a:bodyPr/>
          <a:lstStyle/>
          <a:p>
            <a:r>
              <a:rPr lang="ja-JP" altLang="en-US"/>
              <a:t>基于深度学习模型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CC20A-E879-1B44-81FA-1C31150894A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15939" y="2900418"/>
            <a:ext cx="4839446" cy="3687826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词嵌入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ja-JP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直接使用一个</a:t>
            </a:r>
            <a:r>
              <a:rPr lang="ja-JP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</a:t>
            </a:r>
            <a:r>
              <a:rPr lang="ja-JP" altLang="en-US" sz="20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维、连续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ja-JP" altLang="en-US" sz="20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稠密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ja-JP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向量表示词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Bengio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2003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764103-0092-8C44-990B-5C2340B27212}"/>
              </a:ext>
            </a:extLst>
          </p:cNvPr>
          <p:cNvGrpSpPr/>
          <p:nvPr/>
        </p:nvGrpSpPr>
        <p:grpSpPr>
          <a:xfrm>
            <a:off x="1684609" y="4305373"/>
            <a:ext cx="3196011" cy="1917530"/>
            <a:chOff x="6003278" y="2436299"/>
            <a:chExt cx="4249509" cy="2903804"/>
          </a:xfrm>
        </p:grpSpPr>
        <p:sp>
          <p:nvSpPr>
            <p:cNvPr id="32" name="TextBox 91">
              <a:extLst>
                <a:ext uri="{FF2B5EF4-FFF2-40B4-BE49-F238E27FC236}">
                  <a16:creationId xmlns:a16="http://schemas.microsoft.com/office/drawing/2014/main" id="{C91B2887-9A85-574E-8FDF-4E96451CE5FE}"/>
                </a:ext>
              </a:extLst>
            </p:cNvPr>
            <p:cNvSpPr txBox="1"/>
            <p:nvPr/>
          </p:nvSpPr>
          <p:spPr>
            <a:xfrm>
              <a:off x="6045703" y="3928189"/>
              <a:ext cx="1115359" cy="508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马铃薯</a:t>
              </a:r>
            </a:p>
          </p:txBody>
        </p:sp>
        <p:sp>
          <p:nvSpPr>
            <p:cNvPr id="33" name="TextBox 92">
              <a:extLst>
                <a:ext uri="{FF2B5EF4-FFF2-40B4-BE49-F238E27FC236}">
                  <a16:creationId xmlns:a16="http://schemas.microsoft.com/office/drawing/2014/main" id="{735D82BA-05B6-CE4F-BDB7-A0DC30FA6095}"/>
                </a:ext>
              </a:extLst>
            </p:cNvPr>
            <p:cNvSpPr txBox="1"/>
            <p:nvPr/>
          </p:nvSpPr>
          <p:spPr>
            <a:xfrm>
              <a:off x="9137428" y="3727037"/>
              <a:ext cx="1115359" cy="508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计算机</a:t>
              </a:r>
            </a:p>
          </p:txBody>
        </p:sp>
        <p:sp>
          <p:nvSpPr>
            <p:cNvPr id="34" name="TextBox 93">
              <a:extLst>
                <a:ext uri="{FF2B5EF4-FFF2-40B4-BE49-F238E27FC236}">
                  <a16:creationId xmlns:a16="http://schemas.microsoft.com/office/drawing/2014/main" id="{D323F613-2F4C-BC43-8281-38975A56CA2F}"/>
                </a:ext>
              </a:extLst>
            </p:cNvPr>
            <p:cNvSpPr txBox="1"/>
            <p:nvPr/>
          </p:nvSpPr>
          <p:spPr>
            <a:xfrm>
              <a:off x="7973383" y="4423574"/>
              <a:ext cx="838497" cy="508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电脑</a:t>
              </a:r>
            </a:p>
          </p:txBody>
        </p:sp>
        <p:grpSp>
          <p:nvGrpSpPr>
            <p:cNvPr id="35" name="组合 15">
              <a:extLst>
                <a:ext uri="{FF2B5EF4-FFF2-40B4-BE49-F238E27FC236}">
                  <a16:creationId xmlns:a16="http://schemas.microsoft.com/office/drawing/2014/main" id="{41426ADA-44EB-C140-9F4D-10750F1AEC5A}"/>
                </a:ext>
              </a:extLst>
            </p:cNvPr>
            <p:cNvGrpSpPr/>
            <p:nvPr/>
          </p:nvGrpSpPr>
          <p:grpSpPr>
            <a:xfrm rot="15106831">
              <a:off x="6397359" y="3521749"/>
              <a:ext cx="231256" cy="502035"/>
              <a:chOff x="3030593" y="2438402"/>
              <a:chExt cx="138646" cy="447040"/>
            </a:xfrm>
          </p:grpSpPr>
          <p:sp>
            <p:nvSpPr>
              <p:cNvPr id="78" name="Rounded Rectangle 125">
                <a:extLst>
                  <a:ext uri="{FF2B5EF4-FFF2-40B4-BE49-F238E27FC236}">
                    <a16:creationId xmlns:a16="http://schemas.microsoft.com/office/drawing/2014/main" id="{A5FFAAC6-1B4B-BD42-B531-742C08030F4F}"/>
                  </a:ext>
                </a:extLst>
              </p:cNvPr>
              <p:cNvSpPr/>
              <p:nvPr/>
            </p:nvSpPr>
            <p:spPr>
              <a:xfrm rot="5400000">
                <a:off x="2876396" y="2592599"/>
                <a:ext cx="447040" cy="138646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9" name="Oval 143">
                <a:extLst>
                  <a:ext uri="{FF2B5EF4-FFF2-40B4-BE49-F238E27FC236}">
                    <a16:creationId xmlns:a16="http://schemas.microsoft.com/office/drawing/2014/main" id="{3CD8A598-BF3A-9E4B-AF18-898F13E44D38}"/>
                  </a:ext>
                </a:extLst>
              </p:cNvPr>
              <p:cNvSpPr/>
              <p:nvPr/>
            </p:nvSpPr>
            <p:spPr>
              <a:xfrm rot="5400000">
                <a:off x="3038214" y="2513532"/>
                <a:ext cx="126000" cy="1260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0" name="Oval 144">
                <a:extLst>
                  <a:ext uri="{FF2B5EF4-FFF2-40B4-BE49-F238E27FC236}">
                    <a16:creationId xmlns:a16="http://schemas.microsoft.com/office/drawing/2014/main" id="{DD624D0E-E25B-0E4E-89AD-2F6C2375DAE3}"/>
                  </a:ext>
                </a:extLst>
              </p:cNvPr>
              <p:cNvSpPr/>
              <p:nvPr/>
            </p:nvSpPr>
            <p:spPr>
              <a:xfrm rot="5400000">
                <a:off x="3038214" y="2682240"/>
                <a:ext cx="126000" cy="1260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6" name="组合 16">
              <a:extLst>
                <a:ext uri="{FF2B5EF4-FFF2-40B4-BE49-F238E27FC236}">
                  <a16:creationId xmlns:a16="http://schemas.microsoft.com/office/drawing/2014/main" id="{AEE488F3-E7C0-854D-A541-DBF16E89A3F8}"/>
                </a:ext>
              </a:extLst>
            </p:cNvPr>
            <p:cNvGrpSpPr/>
            <p:nvPr/>
          </p:nvGrpSpPr>
          <p:grpSpPr>
            <a:xfrm rot="15106831">
              <a:off x="9067569" y="4151236"/>
              <a:ext cx="231256" cy="502035"/>
              <a:chOff x="3030593" y="2438402"/>
              <a:chExt cx="138646" cy="447040"/>
            </a:xfrm>
          </p:grpSpPr>
          <p:sp>
            <p:nvSpPr>
              <p:cNvPr id="62" name="Rounded Rectangle 125">
                <a:extLst>
                  <a:ext uri="{FF2B5EF4-FFF2-40B4-BE49-F238E27FC236}">
                    <a16:creationId xmlns:a16="http://schemas.microsoft.com/office/drawing/2014/main" id="{323AA861-296A-EF43-80FC-66EEA8ADA36E}"/>
                  </a:ext>
                </a:extLst>
              </p:cNvPr>
              <p:cNvSpPr/>
              <p:nvPr/>
            </p:nvSpPr>
            <p:spPr>
              <a:xfrm rot="5400000">
                <a:off x="2876396" y="2592599"/>
                <a:ext cx="447040" cy="138646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6" name="Oval 143">
                <a:extLst>
                  <a:ext uri="{FF2B5EF4-FFF2-40B4-BE49-F238E27FC236}">
                    <a16:creationId xmlns:a16="http://schemas.microsoft.com/office/drawing/2014/main" id="{6F0501C9-C792-9541-A806-E495477BBE44}"/>
                  </a:ext>
                </a:extLst>
              </p:cNvPr>
              <p:cNvSpPr/>
              <p:nvPr/>
            </p:nvSpPr>
            <p:spPr>
              <a:xfrm rot="5400000">
                <a:off x="3038214" y="2513532"/>
                <a:ext cx="126000" cy="1260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" name="Oval 144">
                <a:extLst>
                  <a:ext uri="{FF2B5EF4-FFF2-40B4-BE49-F238E27FC236}">
                    <a16:creationId xmlns:a16="http://schemas.microsoft.com/office/drawing/2014/main" id="{8B89A074-ED32-7F47-8557-AFB03ACDE4CA}"/>
                  </a:ext>
                </a:extLst>
              </p:cNvPr>
              <p:cNvSpPr/>
              <p:nvPr/>
            </p:nvSpPr>
            <p:spPr>
              <a:xfrm rot="5400000">
                <a:off x="3038214" y="2682240"/>
                <a:ext cx="126000" cy="1260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7" name="组合 17">
              <a:extLst>
                <a:ext uri="{FF2B5EF4-FFF2-40B4-BE49-F238E27FC236}">
                  <a16:creationId xmlns:a16="http://schemas.microsoft.com/office/drawing/2014/main" id="{54EB8628-0E69-B544-9FFC-24A7C2A9A5E8}"/>
                </a:ext>
              </a:extLst>
            </p:cNvPr>
            <p:cNvGrpSpPr/>
            <p:nvPr/>
          </p:nvGrpSpPr>
          <p:grpSpPr>
            <a:xfrm rot="15106831">
              <a:off x="8398749" y="4017655"/>
              <a:ext cx="231256" cy="502035"/>
              <a:chOff x="3030593" y="2438402"/>
              <a:chExt cx="138646" cy="447040"/>
            </a:xfrm>
          </p:grpSpPr>
          <p:sp>
            <p:nvSpPr>
              <p:cNvPr id="50" name="Rounded Rectangle 125">
                <a:extLst>
                  <a:ext uri="{FF2B5EF4-FFF2-40B4-BE49-F238E27FC236}">
                    <a16:creationId xmlns:a16="http://schemas.microsoft.com/office/drawing/2014/main" id="{9D7416D8-5C41-E04B-B426-8E368048E596}"/>
                  </a:ext>
                </a:extLst>
              </p:cNvPr>
              <p:cNvSpPr/>
              <p:nvPr/>
            </p:nvSpPr>
            <p:spPr>
              <a:xfrm rot="5400000">
                <a:off x="2876396" y="2592599"/>
                <a:ext cx="447040" cy="138646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" name="Oval 143">
                <a:extLst>
                  <a:ext uri="{FF2B5EF4-FFF2-40B4-BE49-F238E27FC236}">
                    <a16:creationId xmlns:a16="http://schemas.microsoft.com/office/drawing/2014/main" id="{6F46C260-0BB9-D644-BC53-7C8228966949}"/>
                  </a:ext>
                </a:extLst>
              </p:cNvPr>
              <p:cNvSpPr/>
              <p:nvPr/>
            </p:nvSpPr>
            <p:spPr>
              <a:xfrm rot="5400000">
                <a:off x="3038214" y="2513532"/>
                <a:ext cx="126000" cy="1260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" name="Oval 144">
                <a:extLst>
                  <a:ext uri="{FF2B5EF4-FFF2-40B4-BE49-F238E27FC236}">
                    <a16:creationId xmlns:a16="http://schemas.microsoft.com/office/drawing/2014/main" id="{2398D6AB-109F-FD40-8627-66E2EBF70D19}"/>
                  </a:ext>
                </a:extLst>
              </p:cNvPr>
              <p:cNvSpPr/>
              <p:nvPr/>
            </p:nvSpPr>
            <p:spPr>
              <a:xfrm rot="5400000">
                <a:off x="3038214" y="2682240"/>
                <a:ext cx="126000" cy="1260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8" name="组合 18">
              <a:extLst>
                <a:ext uri="{FF2B5EF4-FFF2-40B4-BE49-F238E27FC236}">
                  <a16:creationId xmlns:a16="http://schemas.microsoft.com/office/drawing/2014/main" id="{151BCC17-43D3-1C43-BCF0-84D344708145}"/>
                </a:ext>
              </a:extLst>
            </p:cNvPr>
            <p:cNvGrpSpPr/>
            <p:nvPr/>
          </p:nvGrpSpPr>
          <p:grpSpPr>
            <a:xfrm rot="15106831">
              <a:off x="6479265" y="2992960"/>
              <a:ext cx="231256" cy="502035"/>
              <a:chOff x="2966263" y="2319538"/>
              <a:chExt cx="138646" cy="447040"/>
            </a:xfrm>
          </p:grpSpPr>
          <p:sp>
            <p:nvSpPr>
              <p:cNvPr id="47" name="Rounded Rectangle 125">
                <a:extLst>
                  <a:ext uri="{FF2B5EF4-FFF2-40B4-BE49-F238E27FC236}">
                    <a16:creationId xmlns:a16="http://schemas.microsoft.com/office/drawing/2014/main" id="{74F7DC0F-2897-7F4D-A8DD-620D8528B243}"/>
                  </a:ext>
                </a:extLst>
              </p:cNvPr>
              <p:cNvSpPr/>
              <p:nvPr/>
            </p:nvSpPr>
            <p:spPr>
              <a:xfrm rot="5400000">
                <a:off x="2812066" y="2473735"/>
                <a:ext cx="447040" cy="138646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" name="Oval 143">
                <a:extLst>
                  <a:ext uri="{FF2B5EF4-FFF2-40B4-BE49-F238E27FC236}">
                    <a16:creationId xmlns:a16="http://schemas.microsoft.com/office/drawing/2014/main" id="{6B8DE12A-5C25-7842-AB6B-BCFA2FA7DD04}"/>
                  </a:ext>
                </a:extLst>
              </p:cNvPr>
              <p:cNvSpPr/>
              <p:nvPr/>
            </p:nvSpPr>
            <p:spPr>
              <a:xfrm rot="5400000">
                <a:off x="2973885" y="2394668"/>
                <a:ext cx="126000" cy="1260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" name="Oval 144">
                <a:extLst>
                  <a:ext uri="{FF2B5EF4-FFF2-40B4-BE49-F238E27FC236}">
                    <a16:creationId xmlns:a16="http://schemas.microsoft.com/office/drawing/2014/main" id="{518D1BD1-0C69-054E-898D-5F5E12037803}"/>
                  </a:ext>
                </a:extLst>
              </p:cNvPr>
              <p:cNvSpPr/>
              <p:nvPr/>
            </p:nvSpPr>
            <p:spPr>
              <a:xfrm rot="5400000">
                <a:off x="2973885" y="2563376"/>
                <a:ext cx="126000" cy="1260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39" name="TextBox 115">
              <a:extLst>
                <a:ext uri="{FF2B5EF4-FFF2-40B4-BE49-F238E27FC236}">
                  <a16:creationId xmlns:a16="http://schemas.microsoft.com/office/drawing/2014/main" id="{3171459D-6797-D941-A739-F248092CD5BF}"/>
                </a:ext>
              </a:extLst>
            </p:cNvPr>
            <p:cNvSpPr txBox="1"/>
            <p:nvPr/>
          </p:nvSpPr>
          <p:spPr>
            <a:xfrm>
              <a:off x="6847046" y="2834310"/>
              <a:ext cx="838497" cy="508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土豆</a:t>
              </a:r>
            </a:p>
          </p:txBody>
        </p:sp>
        <p:cxnSp>
          <p:nvCxnSpPr>
            <p:cNvPr id="44" name="直接箭头连接符 9">
              <a:extLst>
                <a:ext uri="{FF2B5EF4-FFF2-40B4-BE49-F238E27FC236}">
                  <a16:creationId xmlns:a16="http://schemas.microsoft.com/office/drawing/2014/main" id="{B76A4812-88EB-864D-8398-F4B127F0CFB9}"/>
                </a:ext>
              </a:extLst>
            </p:cNvPr>
            <p:cNvCxnSpPr/>
            <p:nvPr/>
          </p:nvCxnSpPr>
          <p:spPr>
            <a:xfrm>
              <a:off x="6003278" y="5340103"/>
              <a:ext cx="3594111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箭头连接符 10">
              <a:extLst>
                <a:ext uri="{FF2B5EF4-FFF2-40B4-BE49-F238E27FC236}">
                  <a16:creationId xmlns:a16="http://schemas.microsoft.com/office/drawing/2014/main" id="{EE95D32D-AB64-6740-B830-E8C9FF001AF8}"/>
                </a:ext>
              </a:extLst>
            </p:cNvPr>
            <p:cNvCxnSpPr/>
            <p:nvPr/>
          </p:nvCxnSpPr>
          <p:spPr>
            <a:xfrm flipV="1">
              <a:off x="6003278" y="2436299"/>
              <a:ext cx="0" cy="290380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5937578-D4E0-0142-8426-1147862B83AD}"/>
              </a:ext>
            </a:extLst>
          </p:cNvPr>
          <p:cNvSpPr/>
          <p:nvPr/>
        </p:nvSpPr>
        <p:spPr>
          <a:xfrm>
            <a:off x="6570593" y="5666169"/>
            <a:ext cx="3936797" cy="1863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1838C7-C2F2-3847-A007-B7311606A9B1}"/>
              </a:ext>
            </a:extLst>
          </p:cNvPr>
          <p:cNvSpPr/>
          <p:nvPr/>
        </p:nvSpPr>
        <p:spPr>
          <a:xfrm>
            <a:off x="7476808" y="5714568"/>
            <a:ext cx="109611" cy="115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10C3043-3703-E843-8858-2E2C44998C79}"/>
              </a:ext>
            </a:extLst>
          </p:cNvPr>
          <p:cNvSpPr/>
          <p:nvPr/>
        </p:nvSpPr>
        <p:spPr>
          <a:xfrm>
            <a:off x="7644951" y="5714568"/>
            <a:ext cx="109611" cy="115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66F53F3-8F75-8C4B-94F0-482B08F7A204}"/>
              </a:ext>
            </a:extLst>
          </p:cNvPr>
          <p:cNvSpPr/>
          <p:nvPr/>
        </p:nvSpPr>
        <p:spPr>
          <a:xfrm>
            <a:off x="7813095" y="5714568"/>
            <a:ext cx="109611" cy="115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649D4AD-F13A-CB40-BAAF-8D6C92E91303}"/>
              </a:ext>
            </a:extLst>
          </p:cNvPr>
          <p:cNvSpPr/>
          <p:nvPr/>
        </p:nvSpPr>
        <p:spPr>
          <a:xfrm>
            <a:off x="7981239" y="5714568"/>
            <a:ext cx="109611" cy="115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D2D4C1-2CD3-2046-8E59-CB71F25FDFEA}"/>
              </a:ext>
            </a:extLst>
          </p:cNvPr>
          <p:cNvSpPr/>
          <p:nvPr/>
        </p:nvSpPr>
        <p:spPr>
          <a:xfrm>
            <a:off x="8250557" y="5714568"/>
            <a:ext cx="109611" cy="115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BE5D553-89B1-0A47-9535-BA603E289EF5}"/>
              </a:ext>
            </a:extLst>
          </p:cNvPr>
          <p:cNvSpPr/>
          <p:nvPr/>
        </p:nvSpPr>
        <p:spPr>
          <a:xfrm>
            <a:off x="8418701" y="5714568"/>
            <a:ext cx="109611" cy="115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9BE8522-377C-BF4B-9ABE-2A3A9FDD1595}"/>
              </a:ext>
            </a:extLst>
          </p:cNvPr>
          <p:cNvSpPr/>
          <p:nvPr/>
        </p:nvSpPr>
        <p:spPr>
          <a:xfrm>
            <a:off x="8586845" y="5714568"/>
            <a:ext cx="109611" cy="115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70DCAF3-B1AC-4C46-83E0-BAF6B0003F2A}"/>
              </a:ext>
            </a:extLst>
          </p:cNvPr>
          <p:cNvSpPr/>
          <p:nvPr/>
        </p:nvSpPr>
        <p:spPr>
          <a:xfrm>
            <a:off x="8754989" y="5714568"/>
            <a:ext cx="109611" cy="115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9012399-A078-CB4E-A639-DEDD985C1950}"/>
              </a:ext>
            </a:extLst>
          </p:cNvPr>
          <p:cNvSpPr/>
          <p:nvPr/>
        </p:nvSpPr>
        <p:spPr>
          <a:xfrm>
            <a:off x="9024307" y="5714568"/>
            <a:ext cx="109611" cy="115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D3CD43E-45AA-B742-B033-B121B2D1345F}"/>
              </a:ext>
            </a:extLst>
          </p:cNvPr>
          <p:cNvSpPr/>
          <p:nvPr/>
        </p:nvSpPr>
        <p:spPr>
          <a:xfrm>
            <a:off x="9192451" y="5714568"/>
            <a:ext cx="109611" cy="115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081CAA1-84BB-8046-BD93-F7D40E2DD607}"/>
              </a:ext>
            </a:extLst>
          </p:cNvPr>
          <p:cNvSpPr/>
          <p:nvPr/>
        </p:nvSpPr>
        <p:spPr>
          <a:xfrm>
            <a:off x="9360594" y="5714568"/>
            <a:ext cx="109611" cy="115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825DB94-ECC2-CF49-B583-33CA0B5616B7}"/>
              </a:ext>
            </a:extLst>
          </p:cNvPr>
          <p:cNvSpPr/>
          <p:nvPr/>
        </p:nvSpPr>
        <p:spPr>
          <a:xfrm>
            <a:off x="9528738" y="5714568"/>
            <a:ext cx="109611" cy="115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2411530-799D-2A4C-B32B-C757670E84BB}"/>
              </a:ext>
            </a:extLst>
          </p:cNvPr>
          <p:cNvSpPr/>
          <p:nvPr/>
        </p:nvSpPr>
        <p:spPr>
          <a:xfrm>
            <a:off x="9798056" y="5714568"/>
            <a:ext cx="109611" cy="115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AA2A77C-9625-554A-B8C6-D639F8E99F73}"/>
              </a:ext>
            </a:extLst>
          </p:cNvPr>
          <p:cNvSpPr/>
          <p:nvPr/>
        </p:nvSpPr>
        <p:spPr>
          <a:xfrm>
            <a:off x="9966200" y="5714568"/>
            <a:ext cx="109611" cy="115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6D7433C-BEA0-6145-B4AF-3536DD98CED4}"/>
              </a:ext>
            </a:extLst>
          </p:cNvPr>
          <p:cNvSpPr/>
          <p:nvPr/>
        </p:nvSpPr>
        <p:spPr>
          <a:xfrm>
            <a:off x="10134344" y="5714568"/>
            <a:ext cx="109611" cy="115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805155D-9DCB-4E4D-A157-8207039A8DF9}"/>
              </a:ext>
            </a:extLst>
          </p:cNvPr>
          <p:cNvSpPr/>
          <p:nvPr/>
        </p:nvSpPr>
        <p:spPr>
          <a:xfrm>
            <a:off x="10302488" y="5714568"/>
            <a:ext cx="109611" cy="115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EDF547-010F-5342-AC1C-F0501B6F79B6}"/>
              </a:ext>
            </a:extLst>
          </p:cNvPr>
          <p:cNvSpPr txBox="1"/>
          <p:nvPr/>
        </p:nvSpPr>
        <p:spPr>
          <a:xfrm>
            <a:off x="6570592" y="5915126"/>
            <a:ext cx="3936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土豆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非常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好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吃   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。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BED594F-9E0E-FD40-BAF3-589FF5035F33}"/>
              </a:ext>
            </a:extLst>
          </p:cNvPr>
          <p:cNvSpPr/>
          <p:nvPr/>
        </p:nvSpPr>
        <p:spPr>
          <a:xfrm>
            <a:off x="6629125" y="5714568"/>
            <a:ext cx="109611" cy="115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E5F45AF-1DEB-5346-ABDE-38E098A84E67}"/>
              </a:ext>
            </a:extLst>
          </p:cNvPr>
          <p:cNvSpPr/>
          <p:nvPr/>
        </p:nvSpPr>
        <p:spPr>
          <a:xfrm>
            <a:off x="6797269" y="5714568"/>
            <a:ext cx="109611" cy="115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692469-7A48-7D41-83AE-2317F450EE5B}"/>
              </a:ext>
            </a:extLst>
          </p:cNvPr>
          <p:cNvSpPr/>
          <p:nvPr/>
        </p:nvSpPr>
        <p:spPr>
          <a:xfrm>
            <a:off x="6965413" y="5714568"/>
            <a:ext cx="109611" cy="115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94064AF-7D06-4C47-8F41-FF8B57A29A93}"/>
              </a:ext>
            </a:extLst>
          </p:cNvPr>
          <p:cNvSpPr/>
          <p:nvPr/>
        </p:nvSpPr>
        <p:spPr>
          <a:xfrm>
            <a:off x="7133557" y="5714568"/>
            <a:ext cx="109611" cy="115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413E205-E393-9049-B112-418246428648}"/>
              </a:ext>
            </a:extLst>
          </p:cNvPr>
          <p:cNvSpPr/>
          <p:nvPr/>
        </p:nvSpPr>
        <p:spPr>
          <a:xfrm>
            <a:off x="7818505" y="4911424"/>
            <a:ext cx="1437888" cy="4942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深度学习模型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653D4E7-AD3A-0143-8391-686E45DC61D9}"/>
              </a:ext>
            </a:extLst>
          </p:cNvPr>
          <p:cNvSpPr/>
          <p:nvPr/>
        </p:nvSpPr>
        <p:spPr>
          <a:xfrm>
            <a:off x="8487474" y="4530230"/>
            <a:ext cx="109611" cy="115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CBD7E51-DC5A-7440-8285-C3C30ADE9B26}"/>
              </a:ext>
            </a:extLst>
          </p:cNvPr>
          <p:cNvCxnSpPr>
            <a:cxnSpLocks/>
            <a:stCxn id="30" idx="0"/>
            <a:endCxn id="69" idx="2"/>
          </p:cNvCxnSpPr>
          <p:nvPr/>
        </p:nvCxnSpPr>
        <p:spPr>
          <a:xfrm flipH="1" flipV="1">
            <a:off x="8537449" y="5405635"/>
            <a:ext cx="1543" cy="260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08CC32A-9200-A844-8032-F536A354A49B}"/>
              </a:ext>
            </a:extLst>
          </p:cNvPr>
          <p:cNvCxnSpPr>
            <a:cxnSpLocks/>
            <a:stCxn id="69" idx="0"/>
            <a:endCxn id="83" idx="4"/>
          </p:cNvCxnSpPr>
          <p:nvPr/>
        </p:nvCxnSpPr>
        <p:spPr>
          <a:xfrm flipV="1">
            <a:off x="8537449" y="4646100"/>
            <a:ext cx="4831" cy="2653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DACA5B9D-997A-0240-A739-3E753C6136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7195" y="4184016"/>
            <a:ext cx="315655" cy="31565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34A084D1-0F62-F449-9336-04D1E684A3E4}"/>
              </a:ext>
            </a:extLst>
          </p:cNvPr>
          <p:cNvSpPr txBox="1"/>
          <p:nvPr/>
        </p:nvSpPr>
        <p:spPr>
          <a:xfrm>
            <a:off x="8311134" y="4181560"/>
            <a:ext cx="543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贬义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39D1BD-DC58-2543-8715-CF4E46058774}"/>
              </a:ext>
            </a:extLst>
          </p:cNvPr>
          <p:cNvCxnSpPr/>
          <p:nvPr/>
        </p:nvCxnSpPr>
        <p:spPr>
          <a:xfrm>
            <a:off x="9046368" y="4612567"/>
            <a:ext cx="0" cy="967523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DC0C719-848D-B469-F0F0-1841B5538298}"/>
              </a:ext>
            </a:extLst>
          </p:cNvPr>
          <p:cNvGrpSpPr/>
          <p:nvPr/>
        </p:nvGrpSpPr>
        <p:grpSpPr>
          <a:xfrm>
            <a:off x="1745499" y="921874"/>
            <a:ext cx="8701002" cy="1948605"/>
            <a:chOff x="540517" y="1535700"/>
            <a:chExt cx="8691280" cy="1944843"/>
          </a:xfrm>
        </p:grpSpPr>
        <p:cxnSp>
          <p:nvCxnSpPr>
            <p:cNvPr id="8" name="直接连接符 67">
              <a:extLst>
                <a:ext uri="{FF2B5EF4-FFF2-40B4-BE49-F238E27FC236}">
                  <a16:creationId xmlns:a16="http://schemas.microsoft.com/office/drawing/2014/main" id="{0F00A757-45B0-74A3-517F-C9E6A5F08FFC}"/>
                </a:ext>
              </a:extLst>
            </p:cNvPr>
            <p:cNvCxnSpPr>
              <a:cxnSpLocks/>
            </p:cNvCxnSpPr>
            <p:nvPr/>
          </p:nvCxnSpPr>
          <p:spPr>
            <a:xfrm>
              <a:off x="8248814" y="2026151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ïşḻïďê-Pentagon 5">
              <a:extLst>
                <a:ext uri="{FF2B5EF4-FFF2-40B4-BE49-F238E27FC236}">
                  <a16:creationId xmlns:a16="http://schemas.microsoft.com/office/drawing/2014/main" id="{14E75617-47FF-4282-F2C9-70C955B98B5F}"/>
                </a:ext>
              </a:extLst>
            </p:cNvPr>
            <p:cNvSpPr/>
            <p:nvPr/>
          </p:nvSpPr>
          <p:spPr bwMode="auto">
            <a:xfrm>
              <a:off x="8033648" y="2245806"/>
              <a:ext cx="564887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0" name="等腰三角形 41">
              <a:extLst>
                <a:ext uri="{FF2B5EF4-FFF2-40B4-BE49-F238E27FC236}">
                  <a16:creationId xmlns:a16="http://schemas.microsoft.com/office/drawing/2014/main" id="{CDE4CCE9-80CB-948F-AE26-63EFDC6ED942}"/>
                </a:ext>
              </a:extLst>
            </p:cNvPr>
            <p:cNvSpPr/>
            <p:nvPr/>
          </p:nvSpPr>
          <p:spPr>
            <a:xfrm rot="5400000">
              <a:off x="7900595" y="2364288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cxnSp>
          <p:nvCxnSpPr>
            <p:cNvPr id="12" name="直接连接符 68">
              <a:extLst>
                <a:ext uri="{FF2B5EF4-FFF2-40B4-BE49-F238E27FC236}">
                  <a16:creationId xmlns:a16="http://schemas.microsoft.com/office/drawing/2014/main" id="{BF659B4A-C021-E4E3-446B-4604D6ED2CE1}"/>
                </a:ext>
              </a:extLst>
            </p:cNvPr>
            <p:cNvCxnSpPr>
              <a:cxnSpLocks/>
            </p:cNvCxnSpPr>
            <p:nvPr/>
          </p:nvCxnSpPr>
          <p:spPr>
            <a:xfrm>
              <a:off x="7754842" y="2348179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67">
              <a:extLst>
                <a:ext uri="{FF2B5EF4-FFF2-40B4-BE49-F238E27FC236}">
                  <a16:creationId xmlns:a16="http://schemas.microsoft.com/office/drawing/2014/main" id="{C7E92642-0BF7-20C2-9E12-F79B2B7B34AE}"/>
                </a:ext>
              </a:extLst>
            </p:cNvPr>
            <p:cNvCxnSpPr>
              <a:cxnSpLocks/>
            </p:cNvCxnSpPr>
            <p:nvPr/>
          </p:nvCxnSpPr>
          <p:spPr>
            <a:xfrm>
              <a:off x="7003036" y="2035424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66">
              <a:extLst>
                <a:ext uri="{FF2B5EF4-FFF2-40B4-BE49-F238E27FC236}">
                  <a16:creationId xmlns:a16="http://schemas.microsoft.com/office/drawing/2014/main" id="{1F1F07FB-53BE-70D2-F2FC-D84789847E74}"/>
                </a:ext>
              </a:extLst>
            </p:cNvPr>
            <p:cNvCxnSpPr>
              <a:cxnSpLocks/>
            </p:cNvCxnSpPr>
            <p:nvPr/>
          </p:nvCxnSpPr>
          <p:spPr>
            <a:xfrm>
              <a:off x="5401213" y="2358205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63">
              <a:extLst>
                <a:ext uri="{FF2B5EF4-FFF2-40B4-BE49-F238E27FC236}">
                  <a16:creationId xmlns:a16="http://schemas.microsoft.com/office/drawing/2014/main" id="{E4775035-1C90-052F-3B3B-ECA0E62FBBDC}"/>
                </a:ext>
              </a:extLst>
            </p:cNvPr>
            <p:cNvCxnSpPr>
              <a:cxnSpLocks/>
            </p:cNvCxnSpPr>
            <p:nvPr/>
          </p:nvCxnSpPr>
          <p:spPr>
            <a:xfrm>
              <a:off x="2272676" y="2025738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ïşḻïďê-Pentagon 5">
              <a:extLst>
                <a:ext uri="{FF2B5EF4-FFF2-40B4-BE49-F238E27FC236}">
                  <a16:creationId xmlns:a16="http://schemas.microsoft.com/office/drawing/2014/main" id="{4D2BCBC1-5535-66C2-E549-B41D080BFAAC}"/>
                </a:ext>
              </a:extLst>
            </p:cNvPr>
            <p:cNvSpPr/>
            <p:nvPr/>
          </p:nvSpPr>
          <p:spPr bwMode="auto">
            <a:xfrm>
              <a:off x="7451558" y="2251961"/>
              <a:ext cx="701818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8" name="文本框 71">
              <a:extLst>
                <a:ext uri="{FF2B5EF4-FFF2-40B4-BE49-F238E27FC236}">
                  <a16:creationId xmlns:a16="http://schemas.microsoft.com/office/drawing/2014/main" id="{4816CF14-BE5D-3A12-22D6-8AAFA045D66D}"/>
                </a:ext>
              </a:extLst>
            </p:cNvPr>
            <p:cNvSpPr txBox="1"/>
            <p:nvPr/>
          </p:nvSpPr>
          <p:spPr>
            <a:xfrm>
              <a:off x="1232140" y="1535700"/>
              <a:ext cx="2081072" cy="522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小规模专家知识 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世纪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50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年代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~90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年代</a:t>
              </a:r>
            </a:p>
          </p:txBody>
        </p:sp>
        <p:sp>
          <p:nvSpPr>
            <p:cNvPr id="19" name="文本框 72">
              <a:extLst>
                <a:ext uri="{FF2B5EF4-FFF2-40B4-BE49-F238E27FC236}">
                  <a16:creationId xmlns:a16="http://schemas.microsoft.com/office/drawing/2014/main" id="{83539552-41F2-1E2C-6F69-E8C70610F08C}"/>
                </a:ext>
              </a:extLst>
            </p:cNvPr>
            <p:cNvSpPr txBox="1"/>
            <p:nvPr/>
          </p:nvSpPr>
          <p:spPr>
            <a:xfrm>
              <a:off x="4258907" y="2957323"/>
              <a:ext cx="23297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00000"/>
                </a:lnSpc>
                <a:spcAft>
                  <a:spcPts val="0"/>
                </a:spcAft>
                <a:buNone/>
              </a:pP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浅层机器学习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世纪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90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年代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~21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世纪初</a:t>
              </a:r>
            </a:p>
          </p:txBody>
        </p:sp>
        <p:sp>
          <p:nvSpPr>
            <p:cNvPr id="20" name="文本框 73">
              <a:extLst>
                <a:ext uri="{FF2B5EF4-FFF2-40B4-BE49-F238E27FC236}">
                  <a16:creationId xmlns:a16="http://schemas.microsoft.com/office/drawing/2014/main" id="{89822CBB-E049-FA1C-10C7-54A7604D652F}"/>
                </a:ext>
              </a:extLst>
            </p:cNvPr>
            <p:cNvSpPr txBox="1"/>
            <p:nvPr/>
          </p:nvSpPr>
          <p:spPr>
            <a:xfrm>
              <a:off x="6020051" y="1535700"/>
              <a:ext cx="19659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zh-CN" sz="1400" b="1" dirty="0" err="1">
                  <a:solidFill>
                    <a:srgbClr val="C00000"/>
                  </a:solidFill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深度学习</a:t>
              </a:r>
              <a:r>
                <a:rPr lang="zh-CN" altLang="en-US" sz="1400" b="1" dirty="0">
                  <a:solidFill>
                    <a:srgbClr val="C00000"/>
                  </a:solidFill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 </a:t>
              </a:r>
              <a:endParaRPr lang="en-US" altLang="zh-CN" sz="1400" b="1" dirty="0">
                <a:solidFill>
                  <a:srgbClr val="C00000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lvl="0"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2010~2017</a:t>
              </a:r>
              <a:endParaRPr lang="zh-CN" altLang="en-US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21" name="文本框 74">
              <a:extLst>
                <a:ext uri="{FF2B5EF4-FFF2-40B4-BE49-F238E27FC236}">
                  <a16:creationId xmlns:a16="http://schemas.microsoft.com/office/drawing/2014/main" id="{EB68A4C0-5F52-89EA-C302-E325153604DB}"/>
                </a:ext>
              </a:extLst>
            </p:cNvPr>
            <p:cNvSpPr txBox="1"/>
            <p:nvPr/>
          </p:nvSpPr>
          <p:spPr>
            <a:xfrm>
              <a:off x="6650166" y="2957323"/>
              <a:ext cx="21586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预训练语言模型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2018~2022</a:t>
              </a:r>
            </a:p>
          </p:txBody>
        </p:sp>
        <p:sp>
          <p:nvSpPr>
            <p:cNvPr id="22" name="等腰三角形 40">
              <a:extLst>
                <a:ext uri="{FF2B5EF4-FFF2-40B4-BE49-F238E27FC236}">
                  <a16:creationId xmlns:a16="http://schemas.microsoft.com/office/drawing/2014/main" id="{60AFF8E5-520C-180B-3637-A46439AFDD45}"/>
                </a:ext>
              </a:extLst>
            </p:cNvPr>
            <p:cNvSpPr/>
            <p:nvPr/>
          </p:nvSpPr>
          <p:spPr>
            <a:xfrm rot="5400000">
              <a:off x="7314306" y="2384559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23" name="ïşḻïďê-Pentagon 5">
              <a:extLst>
                <a:ext uri="{FF2B5EF4-FFF2-40B4-BE49-F238E27FC236}">
                  <a16:creationId xmlns:a16="http://schemas.microsoft.com/office/drawing/2014/main" id="{08E8443F-85B3-AF85-807F-03677B680E8D}"/>
                </a:ext>
              </a:extLst>
            </p:cNvPr>
            <p:cNvSpPr/>
            <p:nvPr/>
          </p:nvSpPr>
          <p:spPr bwMode="auto">
            <a:xfrm>
              <a:off x="6420124" y="2255079"/>
              <a:ext cx="1165825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4" name="等腰三角形 41">
              <a:extLst>
                <a:ext uri="{FF2B5EF4-FFF2-40B4-BE49-F238E27FC236}">
                  <a16:creationId xmlns:a16="http://schemas.microsoft.com/office/drawing/2014/main" id="{0DD34FBC-5E4B-456D-3F3A-DDA46FCDE772}"/>
                </a:ext>
              </a:extLst>
            </p:cNvPr>
            <p:cNvSpPr/>
            <p:nvPr/>
          </p:nvSpPr>
          <p:spPr>
            <a:xfrm rot="5400000">
              <a:off x="6287071" y="2373561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25" name="ïşḻïďê-Pentagon 5">
              <a:extLst>
                <a:ext uri="{FF2B5EF4-FFF2-40B4-BE49-F238E27FC236}">
                  <a16:creationId xmlns:a16="http://schemas.microsoft.com/office/drawing/2014/main" id="{B5D0A67E-1A65-97DB-0481-FD399ACB79FB}"/>
                </a:ext>
              </a:extLst>
            </p:cNvPr>
            <p:cNvSpPr/>
            <p:nvPr/>
          </p:nvSpPr>
          <p:spPr bwMode="auto">
            <a:xfrm>
              <a:off x="4512316" y="2244904"/>
              <a:ext cx="2076303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6" name="等腰三角形 9">
              <a:extLst>
                <a:ext uri="{FF2B5EF4-FFF2-40B4-BE49-F238E27FC236}">
                  <a16:creationId xmlns:a16="http://schemas.microsoft.com/office/drawing/2014/main" id="{10801046-A7AB-8226-04B5-805D7B498E42}"/>
                </a:ext>
              </a:extLst>
            </p:cNvPr>
            <p:cNvSpPr/>
            <p:nvPr/>
          </p:nvSpPr>
          <p:spPr>
            <a:xfrm rot="5400000">
              <a:off x="4333161" y="2366398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27" name="任意多边形: 形状 76">
              <a:extLst>
                <a:ext uri="{FF2B5EF4-FFF2-40B4-BE49-F238E27FC236}">
                  <a16:creationId xmlns:a16="http://schemas.microsoft.com/office/drawing/2014/main" id="{A0F3D456-39DC-B445-3555-249EF20A0546}"/>
                </a:ext>
              </a:extLst>
            </p:cNvPr>
            <p:cNvSpPr/>
            <p:nvPr/>
          </p:nvSpPr>
          <p:spPr bwMode="auto">
            <a:xfrm>
              <a:off x="540517" y="2243047"/>
              <a:ext cx="4084185" cy="523402"/>
            </a:xfrm>
            <a:custGeom>
              <a:avLst/>
              <a:gdLst>
                <a:gd name="connsiteX0" fmla="*/ 0 w 4084185"/>
                <a:gd name="connsiteY0" fmla="*/ 0 h 523402"/>
                <a:gd name="connsiteX1" fmla="*/ 3822484 w 4084185"/>
                <a:gd name="connsiteY1" fmla="*/ 0 h 523402"/>
                <a:gd name="connsiteX2" fmla="*/ 4084185 w 4084185"/>
                <a:gd name="connsiteY2" fmla="*/ 261701 h 523402"/>
                <a:gd name="connsiteX3" fmla="*/ 3822484 w 4084185"/>
                <a:gd name="connsiteY3" fmla="*/ 523402 h 523402"/>
                <a:gd name="connsiteX4" fmla="*/ 0 w 4084185"/>
                <a:gd name="connsiteY4" fmla="*/ 523402 h 523402"/>
                <a:gd name="connsiteX5" fmla="*/ 425394 w 4084185"/>
                <a:gd name="connsiteY5" fmla="*/ 250129 h 523402"/>
                <a:gd name="connsiteX6" fmla="*/ 0 w 4084185"/>
                <a:gd name="connsiteY6" fmla="*/ 0 h 52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84185" h="523402">
                  <a:moveTo>
                    <a:pt x="0" y="0"/>
                  </a:moveTo>
                  <a:lnTo>
                    <a:pt x="3822484" y="0"/>
                  </a:lnTo>
                  <a:lnTo>
                    <a:pt x="4084185" y="261701"/>
                  </a:lnTo>
                  <a:lnTo>
                    <a:pt x="3822484" y="523402"/>
                  </a:lnTo>
                  <a:lnTo>
                    <a:pt x="0" y="523402"/>
                  </a:lnTo>
                  <a:lnTo>
                    <a:pt x="425394" y="250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wrap="square" anchor="ctr">
              <a:noAutofit/>
            </a:bodyPr>
            <a:lstStyle/>
            <a:p>
              <a:pPr algn="ctr"/>
              <a:endParaRPr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8" name="椭圆 45">
              <a:extLst>
                <a:ext uri="{FF2B5EF4-FFF2-40B4-BE49-F238E27FC236}">
                  <a16:creationId xmlns:a16="http://schemas.microsoft.com/office/drawing/2014/main" id="{C607CA5B-BF1B-7CC9-B041-0E3303C8545F}"/>
                </a:ext>
              </a:extLst>
            </p:cNvPr>
            <p:cNvSpPr/>
            <p:nvPr/>
          </p:nvSpPr>
          <p:spPr>
            <a:xfrm>
              <a:off x="2225051" y="2021810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29" name="椭圆 46">
              <a:extLst>
                <a:ext uri="{FF2B5EF4-FFF2-40B4-BE49-F238E27FC236}">
                  <a16:creationId xmlns:a16="http://schemas.microsoft.com/office/drawing/2014/main" id="{76F769DF-7CA9-DB20-A082-09F2FC63918B}"/>
                </a:ext>
              </a:extLst>
            </p:cNvPr>
            <p:cNvSpPr/>
            <p:nvPr/>
          </p:nvSpPr>
          <p:spPr>
            <a:xfrm>
              <a:off x="6955410" y="2026966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70" name="椭圆 47">
              <a:extLst>
                <a:ext uri="{FF2B5EF4-FFF2-40B4-BE49-F238E27FC236}">
                  <a16:creationId xmlns:a16="http://schemas.microsoft.com/office/drawing/2014/main" id="{2CEAFE09-78F7-9B91-ADBD-51327E836170}"/>
                </a:ext>
              </a:extLst>
            </p:cNvPr>
            <p:cNvSpPr/>
            <p:nvPr/>
          </p:nvSpPr>
          <p:spPr>
            <a:xfrm>
              <a:off x="5353588" y="2875965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71" name="椭圆 48">
              <a:extLst>
                <a:ext uri="{FF2B5EF4-FFF2-40B4-BE49-F238E27FC236}">
                  <a16:creationId xmlns:a16="http://schemas.microsoft.com/office/drawing/2014/main" id="{BAD38E16-4F86-67A4-E0AB-A8C8BA13491B}"/>
                </a:ext>
              </a:extLst>
            </p:cNvPr>
            <p:cNvSpPr/>
            <p:nvPr/>
          </p:nvSpPr>
          <p:spPr>
            <a:xfrm>
              <a:off x="7707217" y="2875146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72" name="文本框 73">
              <a:extLst>
                <a:ext uri="{FF2B5EF4-FFF2-40B4-BE49-F238E27FC236}">
                  <a16:creationId xmlns:a16="http://schemas.microsoft.com/office/drawing/2014/main" id="{758DD740-0D2C-3FE0-2F2E-953D0D88D6E7}"/>
                </a:ext>
              </a:extLst>
            </p:cNvPr>
            <p:cNvSpPr txBox="1"/>
            <p:nvPr/>
          </p:nvSpPr>
          <p:spPr>
            <a:xfrm>
              <a:off x="7265828" y="1535700"/>
              <a:ext cx="19659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大语言模型 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lvl="0"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2023~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？</a:t>
              </a:r>
            </a:p>
          </p:txBody>
        </p:sp>
        <p:sp>
          <p:nvSpPr>
            <p:cNvPr id="73" name="椭圆 46">
              <a:extLst>
                <a:ext uri="{FF2B5EF4-FFF2-40B4-BE49-F238E27FC236}">
                  <a16:creationId xmlns:a16="http://schemas.microsoft.com/office/drawing/2014/main" id="{C1195037-E1C0-9599-D302-47A2B1E71809}"/>
                </a:ext>
              </a:extLst>
            </p:cNvPr>
            <p:cNvSpPr/>
            <p:nvPr/>
          </p:nvSpPr>
          <p:spPr>
            <a:xfrm>
              <a:off x="8201188" y="2017693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626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15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150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150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150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150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150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150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150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150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150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150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150"/>
                                      </p:to>
                                    </p:animClr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150"/>
                                      </p:to>
                                    </p:animClr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150"/>
                                      </p:to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150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150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150"/>
                                      </p:to>
                                    </p:animClr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150"/>
                                      </p:to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150"/>
                                      </p:to>
                                    </p:animClr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150"/>
                                      </p:to>
                                    </p:animClr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uiExpand="1" build="p"/>
      <p:bldP spid="5" grpId="0" uiExpand="1" build="p"/>
      <p:bldP spid="30" grpId="0" animBg="1"/>
      <p:bldP spid="31" grpId="0" animBg="1"/>
      <p:bldP spid="40" grpId="0" animBg="1"/>
      <p:bldP spid="41" grpId="0" animBg="1"/>
      <p:bldP spid="42" grpId="0" animBg="1"/>
      <p:bldP spid="43" grpId="0" animBg="1"/>
      <p:bldP spid="46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4" grpId="0"/>
      <p:bldP spid="65" grpId="0" animBg="1"/>
      <p:bldP spid="66" grpId="0" animBg="1"/>
      <p:bldP spid="67" grpId="0" animBg="1"/>
      <p:bldP spid="68" grpId="0" animBg="1"/>
      <p:bldP spid="69" grpId="0" animBg="1"/>
      <p:bldP spid="83" grpId="0" animBg="1"/>
      <p:bldP spid="8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5438B-D957-344B-BD0E-260C50B41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0A0D7E-6393-6140-B131-9BB8B14B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A1E7C2-2DF3-424B-B11C-3C083BC9A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基于预训练语言模型</a:t>
            </a:r>
            <a:endParaRPr lang="en-CN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379BBC-5A4D-9D46-B7F2-68905C333578}"/>
              </a:ext>
            </a:extLst>
          </p:cNvPr>
          <p:cNvCxnSpPr>
            <a:cxnSpLocks/>
            <a:stCxn id="39" idx="3"/>
            <a:endCxn id="42" idx="2"/>
          </p:cNvCxnSpPr>
          <p:nvPr/>
        </p:nvCxnSpPr>
        <p:spPr>
          <a:xfrm>
            <a:off x="3792770" y="3318142"/>
            <a:ext cx="1832315" cy="8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7C6B8C-730D-6F4C-B608-516C02F58078}"/>
              </a:ext>
            </a:extLst>
          </p:cNvPr>
          <p:cNvCxnSpPr>
            <a:cxnSpLocks/>
            <a:stCxn id="42" idx="4"/>
            <a:endCxn id="50" idx="1"/>
          </p:cNvCxnSpPr>
          <p:nvPr/>
        </p:nvCxnSpPr>
        <p:spPr>
          <a:xfrm>
            <a:off x="6361685" y="3326597"/>
            <a:ext cx="1517650" cy="1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ABE164-D2DF-FB4E-BB09-43F4499048EE}"/>
              </a:ext>
            </a:extLst>
          </p:cNvPr>
          <p:cNvGrpSpPr/>
          <p:nvPr/>
        </p:nvGrpSpPr>
        <p:grpSpPr>
          <a:xfrm>
            <a:off x="2857442" y="2835542"/>
            <a:ext cx="954107" cy="1315813"/>
            <a:chOff x="2059757" y="1240379"/>
            <a:chExt cx="954107" cy="1315813"/>
          </a:xfrm>
        </p:grpSpPr>
        <p:sp>
          <p:nvSpPr>
            <p:cNvPr id="39" name="Multidocument 38">
              <a:extLst>
                <a:ext uri="{FF2B5EF4-FFF2-40B4-BE49-F238E27FC236}">
                  <a16:creationId xmlns:a16="http://schemas.microsoft.com/office/drawing/2014/main" id="{5F2A1572-BF19-D941-ADEE-F997D2B2A1A4}"/>
                </a:ext>
              </a:extLst>
            </p:cNvPr>
            <p:cNvSpPr/>
            <p:nvPr/>
          </p:nvSpPr>
          <p:spPr>
            <a:xfrm>
              <a:off x="2148419" y="1240379"/>
              <a:ext cx="846666" cy="965200"/>
            </a:xfrm>
            <a:prstGeom prst="flowChartMultidocument">
              <a:avLst/>
            </a:prstGeom>
            <a:solidFill>
              <a:srgbClr val="4472C4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7F3AFC-F987-E845-A20E-F3FD45DA2DF5}"/>
                </a:ext>
              </a:extLst>
            </p:cNvPr>
            <p:cNvSpPr txBox="1"/>
            <p:nvPr/>
          </p:nvSpPr>
          <p:spPr>
            <a:xfrm>
              <a:off x="2059757" y="2279193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未标注文本</a:t>
              </a:r>
              <a:endPara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29C8AF1-B618-BC45-8766-A0EA7052B24C}"/>
              </a:ext>
            </a:extLst>
          </p:cNvPr>
          <p:cNvGrpSpPr/>
          <p:nvPr/>
        </p:nvGrpSpPr>
        <p:grpSpPr>
          <a:xfrm>
            <a:off x="5625085" y="2915963"/>
            <a:ext cx="736600" cy="1200596"/>
            <a:chOff x="3824818" y="1312736"/>
            <a:chExt cx="736600" cy="1200596"/>
          </a:xfrm>
        </p:grpSpPr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75D96DFC-F593-B24F-A218-A099496FE69E}"/>
                </a:ext>
              </a:extLst>
            </p:cNvPr>
            <p:cNvSpPr/>
            <p:nvPr/>
          </p:nvSpPr>
          <p:spPr>
            <a:xfrm>
              <a:off x="3824818" y="1312736"/>
              <a:ext cx="736600" cy="821267"/>
            </a:xfrm>
            <a:prstGeom prst="can">
              <a:avLst/>
            </a:prstGeom>
            <a:solidFill>
              <a:srgbClr val="4472C4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E704196-87A9-B74D-9F5E-D912E285FCC3}"/>
                </a:ext>
              </a:extLst>
            </p:cNvPr>
            <p:cNvSpPr txBox="1"/>
            <p:nvPr/>
          </p:nvSpPr>
          <p:spPr>
            <a:xfrm>
              <a:off x="3859369" y="2236333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语料库</a:t>
              </a:r>
              <a:endPara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7B929D9-FAD7-334E-83D2-DC29F3A430FC}"/>
              </a:ext>
            </a:extLst>
          </p:cNvPr>
          <p:cNvSpPr txBox="1"/>
          <p:nvPr/>
        </p:nvSpPr>
        <p:spPr>
          <a:xfrm>
            <a:off x="6681180" y="332620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模型训练</a:t>
            </a:r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F98FE7-A5B0-2A4F-95A2-42898334AC71}"/>
              </a:ext>
            </a:extLst>
          </p:cNvPr>
          <p:cNvSpPr txBox="1"/>
          <p:nvPr/>
        </p:nvSpPr>
        <p:spPr>
          <a:xfrm>
            <a:off x="4308818" y="332620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数据标注</a:t>
            </a:r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7B9330-96CB-0D4C-9A54-2D912C6C6C4E}"/>
              </a:ext>
            </a:extLst>
          </p:cNvPr>
          <p:cNvGrpSpPr/>
          <p:nvPr/>
        </p:nvGrpSpPr>
        <p:grpSpPr>
          <a:xfrm>
            <a:off x="7879335" y="2832104"/>
            <a:ext cx="980732" cy="1248123"/>
            <a:chOff x="7306733" y="2077389"/>
            <a:chExt cx="914400" cy="1149916"/>
          </a:xfrm>
        </p:grpSpPr>
        <p:pic>
          <p:nvPicPr>
            <p:cNvPr id="50" name="Graphic 49" descr="Trophy">
              <a:extLst>
                <a:ext uri="{FF2B5EF4-FFF2-40B4-BE49-F238E27FC236}">
                  <a16:creationId xmlns:a16="http://schemas.microsoft.com/office/drawing/2014/main" id="{E371DBA8-7771-5E40-805A-7EABC5552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6733" y="2077389"/>
              <a:ext cx="914400" cy="9144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8B4075-D948-3743-A5F2-52CBE56C48E4}"/>
                </a:ext>
              </a:extLst>
            </p:cNvPr>
            <p:cNvSpPr txBox="1"/>
            <p:nvPr/>
          </p:nvSpPr>
          <p:spPr>
            <a:xfrm>
              <a:off x="7517711" y="2972101"/>
              <a:ext cx="459137" cy="255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2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</a:t>
              </a:r>
              <a:endPara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2B8C42D-9774-ED4B-AAA7-3BD479765AE8}"/>
              </a:ext>
            </a:extLst>
          </p:cNvPr>
          <p:cNvGrpSpPr/>
          <p:nvPr/>
        </p:nvGrpSpPr>
        <p:grpSpPr>
          <a:xfrm>
            <a:off x="5505749" y="4629522"/>
            <a:ext cx="954107" cy="1191399"/>
            <a:chOff x="3637746" y="3121222"/>
            <a:chExt cx="954107" cy="1191399"/>
          </a:xfrm>
        </p:grpSpPr>
        <p:pic>
          <p:nvPicPr>
            <p:cNvPr id="53" name="Graphic 52" descr="Muscular arm">
              <a:extLst>
                <a:ext uri="{FF2B5EF4-FFF2-40B4-BE49-F238E27FC236}">
                  <a16:creationId xmlns:a16="http://schemas.microsoft.com/office/drawing/2014/main" id="{A9392C1E-8988-834F-B079-62DD3F991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57600" y="3121222"/>
              <a:ext cx="914400" cy="9144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79E970-43FF-4D40-A7F2-2A151A760E6A}"/>
                </a:ext>
              </a:extLst>
            </p:cNvPr>
            <p:cNvSpPr txBox="1"/>
            <p:nvPr/>
          </p:nvSpPr>
          <p:spPr>
            <a:xfrm>
              <a:off x="3637746" y="4035622"/>
              <a:ext cx="9541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12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预训练模型</a:t>
              </a:r>
              <a:endPara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53DC000-4901-0241-BEC3-7AE55F4E3FC3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825108" y="3495593"/>
            <a:ext cx="1700495" cy="159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B195EFD-2CD9-7B4D-92D1-FE03F4F6948E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6440003" y="3495593"/>
            <a:ext cx="1439332" cy="159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601B56C-17C7-224F-93B9-F9B9E56A25F6}"/>
              </a:ext>
            </a:extLst>
          </p:cNvPr>
          <p:cNvSpPr txBox="1"/>
          <p:nvPr/>
        </p:nvSpPr>
        <p:spPr>
          <a:xfrm>
            <a:off x="5953912" y="4158352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精调</a:t>
            </a:r>
            <a:endParaRPr lang="en-US" altLang="ja-JP" sz="12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Fine-tune</a:t>
            </a:r>
            <a:endParaRPr lang="en-US" altLang="ja-JP" sz="12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79CA1-1A8D-E04D-AC81-E21DFBAA1EBB}"/>
              </a:ext>
            </a:extLst>
          </p:cNvPr>
          <p:cNvSpPr txBox="1"/>
          <p:nvPr/>
        </p:nvSpPr>
        <p:spPr>
          <a:xfrm>
            <a:off x="4045574" y="4260971"/>
            <a:ext cx="869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预训练</a:t>
            </a:r>
            <a:endParaRPr lang="en-US" altLang="zh-CN" sz="12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Pre-train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10E3F4A-2492-7145-9C93-3565E0C22CCF}"/>
              </a:ext>
            </a:extLst>
          </p:cNvPr>
          <p:cNvCxnSpPr>
            <a:cxnSpLocks/>
            <a:stCxn id="43" idx="2"/>
            <a:endCxn id="53" idx="0"/>
          </p:cNvCxnSpPr>
          <p:nvPr/>
        </p:nvCxnSpPr>
        <p:spPr>
          <a:xfrm>
            <a:off x="5982802" y="4116559"/>
            <a:ext cx="1" cy="512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4">
            <a:extLst>
              <a:ext uri="{FF2B5EF4-FFF2-40B4-BE49-F238E27FC236}">
                <a16:creationId xmlns:a16="http://schemas.microsoft.com/office/drawing/2014/main" id="{108A88E5-EFCA-674D-9159-852E2D26BD9D}"/>
              </a:ext>
            </a:extLst>
          </p:cNvPr>
          <p:cNvSpPr txBox="1">
            <a:spLocks/>
          </p:cNvSpPr>
          <p:nvPr/>
        </p:nvSpPr>
        <p:spPr>
          <a:xfrm>
            <a:off x="1780313" y="5493672"/>
            <a:ext cx="8631373" cy="852607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spcBef>
                <a:spcPts val="600"/>
              </a:spcBef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预训练 </a:t>
            </a:r>
            <a:r>
              <a:rPr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精调 </a:t>
            </a:r>
            <a:r>
              <a:rPr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自然语言处理新范式</a:t>
            </a:r>
            <a:endParaRPr lang="en-US" altLang="zh-CN" sz="3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445CE9-33DC-805C-8CCA-85D3DDC8859F}"/>
              </a:ext>
            </a:extLst>
          </p:cNvPr>
          <p:cNvGrpSpPr/>
          <p:nvPr/>
        </p:nvGrpSpPr>
        <p:grpSpPr>
          <a:xfrm>
            <a:off x="1745499" y="921874"/>
            <a:ext cx="8701002" cy="1948605"/>
            <a:chOff x="540517" y="1535700"/>
            <a:chExt cx="8691280" cy="1944843"/>
          </a:xfrm>
        </p:grpSpPr>
        <p:cxnSp>
          <p:nvCxnSpPr>
            <p:cNvPr id="6" name="直接连接符 67">
              <a:extLst>
                <a:ext uri="{FF2B5EF4-FFF2-40B4-BE49-F238E27FC236}">
                  <a16:creationId xmlns:a16="http://schemas.microsoft.com/office/drawing/2014/main" id="{67C10090-8919-AFEB-2309-58287A6A61A0}"/>
                </a:ext>
              </a:extLst>
            </p:cNvPr>
            <p:cNvCxnSpPr>
              <a:cxnSpLocks/>
            </p:cNvCxnSpPr>
            <p:nvPr/>
          </p:nvCxnSpPr>
          <p:spPr>
            <a:xfrm>
              <a:off x="8248814" y="2026151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ïşḻïďê-Pentagon 5">
              <a:extLst>
                <a:ext uri="{FF2B5EF4-FFF2-40B4-BE49-F238E27FC236}">
                  <a16:creationId xmlns:a16="http://schemas.microsoft.com/office/drawing/2014/main" id="{59496DDA-E690-1A56-EAD3-A457E77173E6}"/>
                </a:ext>
              </a:extLst>
            </p:cNvPr>
            <p:cNvSpPr/>
            <p:nvPr/>
          </p:nvSpPr>
          <p:spPr bwMode="auto">
            <a:xfrm>
              <a:off x="8033648" y="2245806"/>
              <a:ext cx="564887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8" name="等腰三角形 41">
              <a:extLst>
                <a:ext uri="{FF2B5EF4-FFF2-40B4-BE49-F238E27FC236}">
                  <a16:creationId xmlns:a16="http://schemas.microsoft.com/office/drawing/2014/main" id="{622AA787-3680-9CAD-B93C-908ABFD31924}"/>
                </a:ext>
              </a:extLst>
            </p:cNvPr>
            <p:cNvSpPr/>
            <p:nvPr/>
          </p:nvSpPr>
          <p:spPr>
            <a:xfrm rot="5400000">
              <a:off x="7900595" y="2364288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cxnSp>
          <p:nvCxnSpPr>
            <p:cNvPr id="9" name="直接连接符 68">
              <a:extLst>
                <a:ext uri="{FF2B5EF4-FFF2-40B4-BE49-F238E27FC236}">
                  <a16:creationId xmlns:a16="http://schemas.microsoft.com/office/drawing/2014/main" id="{EB60C1D4-5561-28FA-D42C-C7C122593985}"/>
                </a:ext>
              </a:extLst>
            </p:cNvPr>
            <p:cNvCxnSpPr>
              <a:cxnSpLocks/>
            </p:cNvCxnSpPr>
            <p:nvPr/>
          </p:nvCxnSpPr>
          <p:spPr>
            <a:xfrm>
              <a:off x="7754842" y="2348179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67">
              <a:extLst>
                <a:ext uri="{FF2B5EF4-FFF2-40B4-BE49-F238E27FC236}">
                  <a16:creationId xmlns:a16="http://schemas.microsoft.com/office/drawing/2014/main" id="{4F3811AD-6D2B-B0E6-8B19-C442CB9C9ECB}"/>
                </a:ext>
              </a:extLst>
            </p:cNvPr>
            <p:cNvCxnSpPr>
              <a:cxnSpLocks/>
            </p:cNvCxnSpPr>
            <p:nvPr/>
          </p:nvCxnSpPr>
          <p:spPr>
            <a:xfrm>
              <a:off x="7003036" y="2035424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66">
              <a:extLst>
                <a:ext uri="{FF2B5EF4-FFF2-40B4-BE49-F238E27FC236}">
                  <a16:creationId xmlns:a16="http://schemas.microsoft.com/office/drawing/2014/main" id="{481B67B7-2895-D732-87FA-74378FA839D9}"/>
                </a:ext>
              </a:extLst>
            </p:cNvPr>
            <p:cNvCxnSpPr>
              <a:cxnSpLocks/>
            </p:cNvCxnSpPr>
            <p:nvPr/>
          </p:nvCxnSpPr>
          <p:spPr>
            <a:xfrm>
              <a:off x="5401213" y="2358205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63">
              <a:extLst>
                <a:ext uri="{FF2B5EF4-FFF2-40B4-BE49-F238E27FC236}">
                  <a16:creationId xmlns:a16="http://schemas.microsoft.com/office/drawing/2014/main" id="{616E0FFB-1663-0CA2-F611-6711FE922195}"/>
                </a:ext>
              </a:extLst>
            </p:cNvPr>
            <p:cNvCxnSpPr>
              <a:cxnSpLocks/>
            </p:cNvCxnSpPr>
            <p:nvPr/>
          </p:nvCxnSpPr>
          <p:spPr>
            <a:xfrm>
              <a:off x="2272676" y="2025738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ïşḻïďê-Pentagon 5">
              <a:extLst>
                <a:ext uri="{FF2B5EF4-FFF2-40B4-BE49-F238E27FC236}">
                  <a16:creationId xmlns:a16="http://schemas.microsoft.com/office/drawing/2014/main" id="{49F8996F-D44C-8562-74C2-4999F6D0384C}"/>
                </a:ext>
              </a:extLst>
            </p:cNvPr>
            <p:cNvSpPr/>
            <p:nvPr/>
          </p:nvSpPr>
          <p:spPr bwMode="auto">
            <a:xfrm>
              <a:off x="7451558" y="2251961"/>
              <a:ext cx="701818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5" name="文本框 71">
              <a:extLst>
                <a:ext uri="{FF2B5EF4-FFF2-40B4-BE49-F238E27FC236}">
                  <a16:creationId xmlns:a16="http://schemas.microsoft.com/office/drawing/2014/main" id="{E10EC1A4-A517-8757-CA4B-CF8C937735F1}"/>
                </a:ext>
              </a:extLst>
            </p:cNvPr>
            <p:cNvSpPr txBox="1"/>
            <p:nvPr/>
          </p:nvSpPr>
          <p:spPr>
            <a:xfrm>
              <a:off x="1232140" y="1535700"/>
              <a:ext cx="2081072" cy="522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小规模专家知识 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世纪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50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年代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~90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年代</a:t>
              </a:r>
            </a:p>
          </p:txBody>
        </p:sp>
        <p:sp>
          <p:nvSpPr>
            <p:cNvPr id="46" name="文本框 72">
              <a:extLst>
                <a:ext uri="{FF2B5EF4-FFF2-40B4-BE49-F238E27FC236}">
                  <a16:creationId xmlns:a16="http://schemas.microsoft.com/office/drawing/2014/main" id="{DC25414B-FAC2-3682-1E8C-3B584385A36E}"/>
                </a:ext>
              </a:extLst>
            </p:cNvPr>
            <p:cNvSpPr txBox="1"/>
            <p:nvPr/>
          </p:nvSpPr>
          <p:spPr>
            <a:xfrm>
              <a:off x="4258907" y="2957323"/>
              <a:ext cx="23297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00000"/>
                </a:lnSpc>
                <a:spcAft>
                  <a:spcPts val="0"/>
                </a:spcAft>
                <a:buNone/>
              </a:pP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浅层机器学习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世纪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90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年代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~21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世纪初</a:t>
              </a:r>
            </a:p>
          </p:txBody>
        </p:sp>
        <p:sp>
          <p:nvSpPr>
            <p:cNvPr id="48" name="文本框 73">
              <a:extLst>
                <a:ext uri="{FF2B5EF4-FFF2-40B4-BE49-F238E27FC236}">
                  <a16:creationId xmlns:a16="http://schemas.microsoft.com/office/drawing/2014/main" id="{6CBA19DF-D455-958F-FE09-4490881BFB1A}"/>
                </a:ext>
              </a:extLst>
            </p:cNvPr>
            <p:cNvSpPr txBox="1"/>
            <p:nvPr/>
          </p:nvSpPr>
          <p:spPr>
            <a:xfrm>
              <a:off x="6020051" y="1535700"/>
              <a:ext cx="19659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zh-CN" sz="1400" dirty="0" err="1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深度学习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 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lvl="0"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2010~2017</a:t>
              </a:r>
              <a:endParaRPr lang="zh-CN" altLang="en-US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56" name="文本框 74">
              <a:extLst>
                <a:ext uri="{FF2B5EF4-FFF2-40B4-BE49-F238E27FC236}">
                  <a16:creationId xmlns:a16="http://schemas.microsoft.com/office/drawing/2014/main" id="{D035D9E0-4830-5875-FEDC-362850E02ED8}"/>
                </a:ext>
              </a:extLst>
            </p:cNvPr>
            <p:cNvSpPr txBox="1"/>
            <p:nvPr/>
          </p:nvSpPr>
          <p:spPr>
            <a:xfrm>
              <a:off x="6650166" y="2957323"/>
              <a:ext cx="21586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400" b="1" dirty="0">
                  <a:solidFill>
                    <a:srgbClr val="C00000"/>
                  </a:solidFill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预训练语言模型</a:t>
              </a:r>
              <a:endParaRPr lang="en-US" altLang="zh-CN" sz="1400" b="1" dirty="0">
                <a:solidFill>
                  <a:srgbClr val="C00000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2018~2022</a:t>
              </a:r>
            </a:p>
          </p:txBody>
        </p:sp>
        <p:sp>
          <p:nvSpPr>
            <p:cNvPr id="60" name="等腰三角形 40">
              <a:extLst>
                <a:ext uri="{FF2B5EF4-FFF2-40B4-BE49-F238E27FC236}">
                  <a16:creationId xmlns:a16="http://schemas.microsoft.com/office/drawing/2014/main" id="{4444F9EB-002C-6265-EF33-DF9D049F1A65}"/>
                </a:ext>
              </a:extLst>
            </p:cNvPr>
            <p:cNvSpPr/>
            <p:nvPr/>
          </p:nvSpPr>
          <p:spPr>
            <a:xfrm rot="5400000">
              <a:off x="7314306" y="2384559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62" name="ïşḻïďê-Pentagon 5">
              <a:extLst>
                <a:ext uri="{FF2B5EF4-FFF2-40B4-BE49-F238E27FC236}">
                  <a16:creationId xmlns:a16="http://schemas.microsoft.com/office/drawing/2014/main" id="{3725288A-EAD1-11D7-ACFA-0CCB4FEE678B}"/>
                </a:ext>
              </a:extLst>
            </p:cNvPr>
            <p:cNvSpPr/>
            <p:nvPr/>
          </p:nvSpPr>
          <p:spPr bwMode="auto">
            <a:xfrm>
              <a:off x="6420124" y="2255079"/>
              <a:ext cx="1165825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3" name="等腰三角形 41">
              <a:extLst>
                <a:ext uri="{FF2B5EF4-FFF2-40B4-BE49-F238E27FC236}">
                  <a16:creationId xmlns:a16="http://schemas.microsoft.com/office/drawing/2014/main" id="{C81C46FC-CCD2-46C2-4587-E0155DCBB19D}"/>
                </a:ext>
              </a:extLst>
            </p:cNvPr>
            <p:cNvSpPr/>
            <p:nvPr/>
          </p:nvSpPr>
          <p:spPr>
            <a:xfrm rot="5400000">
              <a:off x="6287071" y="2373561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64" name="ïşḻïďê-Pentagon 5">
              <a:extLst>
                <a:ext uri="{FF2B5EF4-FFF2-40B4-BE49-F238E27FC236}">
                  <a16:creationId xmlns:a16="http://schemas.microsoft.com/office/drawing/2014/main" id="{60657AF0-0BA7-0C2B-84C0-7C3908D3E0AE}"/>
                </a:ext>
              </a:extLst>
            </p:cNvPr>
            <p:cNvSpPr/>
            <p:nvPr/>
          </p:nvSpPr>
          <p:spPr bwMode="auto">
            <a:xfrm>
              <a:off x="4512316" y="2244904"/>
              <a:ext cx="2076303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5" name="等腰三角形 9">
              <a:extLst>
                <a:ext uri="{FF2B5EF4-FFF2-40B4-BE49-F238E27FC236}">
                  <a16:creationId xmlns:a16="http://schemas.microsoft.com/office/drawing/2014/main" id="{D91A3297-765E-BF2A-C085-6A2BA62720D5}"/>
                </a:ext>
              </a:extLst>
            </p:cNvPr>
            <p:cNvSpPr/>
            <p:nvPr/>
          </p:nvSpPr>
          <p:spPr>
            <a:xfrm rot="5400000">
              <a:off x="4333161" y="2366398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66" name="任意多边形: 形状 76">
              <a:extLst>
                <a:ext uri="{FF2B5EF4-FFF2-40B4-BE49-F238E27FC236}">
                  <a16:creationId xmlns:a16="http://schemas.microsoft.com/office/drawing/2014/main" id="{4B14C584-FB2D-2ECD-91CD-71209DE12D93}"/>
                </a:ext>
              </a:extLst>
            </p:cNvPr>
            <p:cNvSpPr/>
            <p:nvPr/>
          </p:nvSpPr>
          <p:spPr bwMode="auto">
            <a:xfrm>
              <a:off x="540517" y="2243047"/>
              <a:ext cx="4084185" cy="523402"/>
            </a:xfrm>
            <a:custGeom>
              <a:avLst/>
              <a:gdLst>
                <a:gd name="connsiteX0" fmla="*/ 0 w 4084185"/>
                <a:gd name="connsiteY0" fmla="*/ 0 h 523402"/>
                <a:gd name="connsiteX1" fmla="*/ 3822484 w 4084185"/>
                <a:gd name="connsiteY1" fmla="*/ 0 h 523402"/>
                <a:gd name="connsiteX2" fmla="*/ 4084185 w 4084185"/>
                <a:gd name="connsiteY2" fmla="*/ 261701 h 523402"/>
                <a:gd name="connsiteX3" fmla="*/ 3822484 w 4084185"/>
                <a:gd name="connsiteY3" fmla="*/ 523402 h 523402"/>
                <a:gd name="connsiteX4" fmla="*/ 0 w 4084185"/>
                <a:gd name="connsiteY4" fmla="*/ 523402 h 523402"/>
                <a:gd name="connsiteX5" fmla="*/ 425394 w 4084185"/>
                <a:gd name="connsiteY5" fmla="*/ 250129 h 523402"/>
                <a:gd name="connsiteX6" fmla="*/ 0 w 4084185"/>
                <a:gd name="connsiteY6" fmla="*/ 0 h 52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84185" h="523402">
                  <a:moveTo>
                    <a:pt x="0" y="0"/>
                  </a:moveTo>
                  <a:lnTo>
                    <a:pt x="3822484" y="0"/>
                  </a:lnTo>
                  <a:lnTo>
                    <a:pt x="4084185" y="261701"/>
                  </a:lnTo>
                  <a:lnTo>
                    <a:pt x="3822484" y="523402"/>
                  </a:lnTo>
                  <a:lnTo>
                    <a:pt x="0" y="523402"/>
                  </a:lnTo>
                  <a:lnTo>
                    <a:pt x="425394" y="250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wrap="square" anchor="ctr">
              <a:noAutofit/>
            </a:bodyPr>
            <a:lstStyle/>
            <a:p>
              <a:pPr algn="ctr"/>
              <a:endParaRPr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7" name="椭圆 45">
              <a:extLst>
                <a:ext uri="{FF2B5EF4-FFF2-40B4-BE49-F238E27FC236}">
                  <a16:creationId xmlns:a16="http://schemas.microsoft.com/office/drawing/2014/main" id="{2671CFBE-C14A-272F-FF62-90248D53704D}"/>
                </a:ext>
              </a:extLst>
            </p:cNvPr>
            <p:cNvSpPr/>
            <p:nvPr/>
          </p:nvSpPr>
          <p:spPr>
            <a:xfrm>
              <a:off x="2225051" y="2021810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68" name="椭圆 46">
              <a:extLst>
                <a:ext uri="{FF2B5EF4-FFF2-40B4-BE49-F238E27FC236}">
                  <a16:creationId xmlns:a16="http://schemas.microsoft.com/office/drawing/2014/main" id="{BFD8ED69-4A81-760F-9BD1-F9FA4E63173C}"/>
                </a:ext>
              </a:extLst>
            </p:cNvPr>
            <p:cNvSpPr/>
            <p:nvPr/>
          </p:nvSpPr>
          <p:spPr>
            <a:xfrm>
              <a:off x="6955410" y="2026966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69" name="椭圆 47">
              <a:extLst>
                <a:ext uri="{FF2B5EF4-FFF2-40B4-BE49-F238E27FC236}">
                  <a16:creationId xmlns:a16="http://schemas.microsoft.com/office/drawing/2014/main" id="{206B4657-DC71-ECAB-DC8C-6BDE7DDC9485}"/>
                </a:ext>
              </a:extLst>
            </p:cNvPr>
            <p:cNvSpPr/>
            <p:nvPr/>
          </p:nvSpPr>
          <p:spPr>
            <a:xfrm>
              <a:off x="5353588" y="2875965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70" name="椭圆 48">
              <a:extLst>
                <a:ext uri="{FF2B5EF4-FFF2-40B4-BE49-F238E27FC236}">
                  <a16:creationId xmlns:a16="http://schemas.microsoft.com/office/drawing/2014/main" id="{C6F060CF-0708-0B8A-7D6A-224A7A803034}"/>
                </a:ext>
              </a:extLst>
            </p:cNvPr>
            <p:cNvSpPr/>
            <p:nvPr/>
          </p:nvSpPr>
          <p:spPr>
            <a:xfrm>
              <a:off x="7707217" y="2875146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71" name="文本框 73">
              <a:extLst>
                <a:ext uri="{FF2B5EF4-FFF2-40B4-BE49-F238E27FC236}">
                  <a16:creationId xmlns:a16="http://schemas.microsoft.com/office/drawing/2014/main" id="{9892C2F8-16B9-4D51-45B8-620C84AE60B3}"/>
                </a:ext>
              </a:extLst>
            </p:cNvPr>
            <p:cNvSpPr txBox="1"/>
            <p:nvPr/>
          </p:nvSpPr>
          <p:spPr>
            <a:xfrm>
              <a:off x="7265828" y="1535700"/>
              <a:ext cx="19659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大语言模型 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lvl="0"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2023~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？</a:t>
              </a:r>
            </a:p>
          </p:txBody>
        </p:sp>
        <p:sp>
          <p:nvSpPr>
            <p:cNvPr id="72" name="椭圆 46">
              <a:extLst>
                <a:ext uri="{FF2B5EF4-FFF2-40B4-BE49-F238E27FC236}">
                  <a16:creationId xmlns:a16="http://schemas.microsoft.com/office/drawing/2014/main" id="{09E863AA-2CEB-07F9-9C52-A8DF513EEA6B}"/>
                </a:ext>
              </a:extLst>
            </p:cNvPr>
            <p:cNvSpPr/>
            <p:nvPr/>
          </p:nvSpPr>
          <p:spPr>
            <a:xfrm>
              <a:off x="8201188" y="2017693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98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58" grpId="0"/>
      <p:bldP spid="59" grpId="0"/>
      <p:bldP spid="47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F7185-2F79-09EA-27F1-F7A64D976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C50222-6527-499C-29C3-9D017A40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BFB4B0-5895-6DF1-2D39-88187E926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F7411A-8135-00D4-44E3-E8EAB8DE7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基于大语言模型</a:t>
            </a:r>
            <a:endParaRPr lang="en-C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3E0B9D-F64F-0C60-3C93-F8435F16DBF3}"/>
              </a:ext>
            </a:extLst>
          </p:cNvPr>
          <p:cNvGrpSpPr/>
          <p:nvPr/>
        </p:nvGrpSpPr>
        <p:grpSpPr>
          <a:xfrm>
            <a:off x="1745499" y="921874"/>
            <a:ext cx="8701002" cy="1948605"/>
            <a:chOff x="540517" y="1535700"/>
            <a:chExt cx="8691280" cy="1944843"/>
          </a:xfrm>
        </p:grpSpPr>
        <p:cxnSp>
          <p:nvCxnSpPr>
            <p:cNvPr id="6" name="直接连接符 67">
              <a:extLst>
                <a:ext uri="{FF2B5EF4-FFF2-40B4-BE49-F238E27FC236}">
                  <a16:creationId xmlns:a16="http://schemas.microsoft.com/office/drawing/2014/main" id="{10C82534-2D39-FBEC-F5C9-3AB45EC3E7AA}"/>
                </a:ext>
              </a:extLst>
            </p:cNvPr>
            <p:cNvCxnSpPr>
              <a:cxnSpLocks/>
            </p:cNvCxnSpPr>
            <p:nvPr/>
          </p:nvCxnSpPr>
          <p:spPr>
            <a:xfrm>
              <a:off x="8248814" y="2026151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ïşḻïďê-Pentagon 5">
              <a:extLst>
                <a:ext uri="{FF2B5EF4-FFF2-40B4-BE49-F238E27FC236}">
                  <a16:creationId xmlns:a16="http://schemas.microsoft.com/office/drawing/2014/main" id="{B01FF75E-A621-ED2A-70F9-35831069314E}"/>
                </a:ext>
              </a:extLst>
            </p:cNvPr>
            <p:cNvSpPr/>
            <p:nvPr/>
          </p:nvSpPr>
          <p:spPr bwMode="auto">
            <a:xfrm>
              <a:off x="8033648" y="2245806"/>
              <a:ext cx="564887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8" name="等腰三角形 41">
              <a:extLst>
                <a:ext uri="{FF2B5EF4-FFF2-40B4-BE49-F238E27FC236}">
                  <a16:creationId xmlns:a16="http://schemas.microsoft.com/office/drawing/2014/main" id="{E2BA7E71-4971-1BC4-DBFE-0E07FB3B1017}"/>
                </a:ext>
              </a:extLst>
            </p:cNvPr>
            <p:cNvSpPr/>
            <p:nvPr/>
          </p:nvSpPr>
          <p:spPr>
            <a:xfrm rot="5400000">
              <a:off x="7900595" y="2364288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cxnSp>
          <p:nvCxnSpPr>
            <p:cNvPr id="9" name="直接连接符 68">
              <a:extLst>
                <a:ext uri="{FF2B5EF4-FFF2-40B4-BE49-F238E27FC236}">
                  <a16:creationId xmlns:a16="http://schemas.microsoft.com/office/drawing/2014/main" id="{98A82D0C-EF4A-45F8-C1FC-5152A0EB7758}"/>
                </a:ext>
              </a:extLst>
            </p:cNvPr>
            <p:cNvCxnSpPr>
              <a:cxnSpLocks/>
            </p:cNvCxnSpPr>
            <p:nvPr/>
          </p:nvCxnSpPr>
          <p:spPr>
            <a:xfrm>
              <a:off x="7754842" y="2348179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67">
              <a:extLst>
                <a:ext uri="{FF2B5EF4-FFF2-40B4-BE49-F238E27FC236}">
                  <a16:creationId xmlns:a16="http://schemas.microsoft.com/office/drawing/2014/main" id="{46316594-81FE-A395-8854-32D019775A6D}"/>
                </a:ext>
              </a:extLst>
            </p:cNvPr>
            <p:cNvCxnSpPr>
              <a:cxnSpLocks/>
            </p:cNvCxnSpPr>
            <p:nvPr/>
          </p:nvCxnSpPr>
          <p:spPr>
            <a:xfrm>
              <a:off x="7003036" y="2035424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66">
              <a:extLst>
                <a:ext uri="{FF2B5EF4-FFF2-40B4-BE49-F238E27FC236}">
                  <a16:creationId xmlns:a16="http://schemas.microsoft.com/office/drawing/2014/main" id="{16E2712C-8C7F-4810-6EAE-B8A7396BA818}"/>
                </a:ext>
              </a:extLst>
            </p:cNvPr>
            <p:cNvCxnSpPr>
              <a:cxnSpLocks/>
            </p:cNvCxnSpPr>
            <p:nvPr/>
          </p:nvCxnSpPr>
          <p:spPr>
            <a:xfrm>
              <a:off x="5401213" y="2358205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63">
              <a:extLst>
                <a:ext uri="{FF2B5EF4-FFF2-40B4-BE49-F238E27FC236}">
                  <a16:creationId xmlns:a16="http://schemas.microsoft.com/office/drawing/2014/main" id="{A37E284C-3CC6-3EF3-4FD4-83DA8E840C47}"/>
                </a:ext>
              </a:extLst>
            </p:cNvPr>
            <p:cNvCxnSpPr>
              <a:cxnSpLocks/>
            </p:cNvCxnSpPr>
            <p:nvPr/>
          </p:nvCxnSpPr>
          <p:spPr>
            <a:xfrm>
              <a:off x="2272676" y="2025738"/>
              <a:ext cx="0" cy="607862"/>
            </a:xfrm>
            <a:prstGeom prst="line">
              <a:avLst/>
            </a:prstGeom>
            <a:ln w="1905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ïşḻïďê-Pentagon 5">
              <a:extLst>
                <a:ext uri="{FF2B5EF4-FFF2-40B4-BE49-F238E27FC236}">
                  <a16:creationId xmlns:a16="http://schemas.microsoft.com/office/drawing/2014/main" id="{959C20CF-AA8F-2963-2CA9-E8DE37AE1CD8}"/>
                </a:ext>
              </a:extLst>
            </p:cNvPr>
            <p:cNvSpPr/>
            <p:nvPr/>
          </p:nvSpPr>
          <p:spPr bwMode="auto">
            <a:xfrm>
              <a:off x="7451558" y="2251961"/>
              <a:ext cx="701818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5" name="文本框 71">
              <a:extLst>
                <a:ext uri="{FF2B5EF4-FFF2-40B4-BE49-F238E27FC236}">
                  <a16:creationId xmlns:a16="http://schemas.microsoft.com/office/drawing/2014/main" id="{C0CC61A0-2CA8-C8BA-9430-9BBB51132DC8}"/>
                </a:ext>
              </a:extLst>
            </p:cNvPr>
            <p:cNvSpPr txBox="1"/>
            <p:nvPr/>
          </p:nvSpPr>
          <p:spPr>
            <a:xfrm>
              <a:off x="1232140" y="1535700"/>
              <a:ext cx="2081072" cy="522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小规模专家知识 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世纪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50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年代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~90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年代</a:t>
              </a:r>
            </a:p>
          </p:txBody>
        </p:sp>
        <p:sp>
          <p:nvSpPr>
            <p:cNvPr id="46" name="文本框 72">
              <a:extLst>
                <a:ext uri="{FF2B5EF4-FFF2-40B4-BE49-F238E27FC236}">
                  <a16:creationId xmlns:a16="http://schemas.microsoft.com/office/drawing/2014/main" id="{2E986EE1-9792-6FFC-AD03-71A87D0E4B3E}"/>
                </a:ext>
              </a:extLst>
            </p:cNvPr>
            <p:cNvSpPr txBox="1"/>
            <p:nvPr/>
          </p:nvSpPr>
          <p:spPr>
            <a:xfrm>
              <a:off x="4258907" y="2957323"/>
              <a:ext cx="23297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00000"/>
                </a:lnSpc>
                <a:spcAft>
                  <a:spcPts val="0"/>
                </a:spcAft>
                <a:buNone/>
              </a:pP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浅层机器学习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世纪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90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年代</a:t>
              </a:r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~21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世纪初</a:t>
              </a:r>
            </a:p>
          </p:txBody>
        </p:sp>
        <p:sp>
          <p:nvSpPr>
            <p:cNvPr id="48" name="文本框 73">
              <a:extLst>
                <a:ext uri="{FF2B5EF4-FFF2-40B4-BE49-F238E27FC236}">
                  <a16:creationId xmlns:a16="http://schemas.microsoft.com/office/drawing/2014/main" id="{B1D54F2E-D1BD-9B86-D5B3-DBBDCF827ADB}"/>
                </a:ext>
              </a:extLst>
            </p:cNvPr>
            <p:cNvSpPr txBox="1"/>
            <p:nvPr/>
          </p:nvSpPr>
          <p:spPr>
            <a:xfrm>
              <a:off x="6020051" y="1535700"/>
              <a:ext cx="19659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zh-CN" sz="1400" dirty="0" err="1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深度学习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 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lvl="0"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2010~2017</a:t>
              </a:r>
              <a:endParaRPr lang="zh-CN" altLang="en-US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56" name="文本框 74">
              <a:extLst>
                <a:ext uri="{FF2B5EF4-FFF2-40B4-BE49-F238E27FC236}">
                  <a16:creationId xmlns:a16="http://schemas.microsoft.com/office/drawing/2014/main" id="{44513B0B-6EF1-01D5-1FD6-3CE34D1E8418}"/>
                </a:ext>
              </a:extLst>
            </p:cNvPr>
            <p:cNvSpPr txBox="1"/>
            <p:nvPr/>
          </p:nvSpPr>
          <p:spPr>
            <a:xfrm>
              <a:off x="6650166" y="2957323"/>
              <a:ext cx="21586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预训练语言模型</a:t>
              </a:r>
              <a:endParaRPr lang="en-US" altLang="zh-CN" sz="14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2018~2022</a:t>
              </a:r>
            </a:p>
          </p:txBody>
        </p:sp>
        <p:sp>
          <p:nvSpPr>
            <p:cNvPr id="60" name="等腰三角形 40">
              <a:extLst>
                <a:ext uri="{FF2B5EF4-FFF2-40B4-BE49-F238E27FC236}">
                  <a16:creationId xmlns:a16="http://schemas.microsoft.com/office/drawing/2014/main" id="{0BE18FAC-E76D-31C8-8FEF-6BC016CF3BD1}"/>
                </a:ext>
              </a:extLst>
            </p:cNvPr>
            <p:cNvSpPr/>
            <p:nvPr/>
          </p:nvSpPr>
          <p:spPr>
            <a:xfrm rot="5400000">
              <a:off x="7314306" y="2384559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62" name="ïşḻïďê-Pentagon 5">
              <a:extLst>
                <a:ext uri="{FF2B5EF4-FFF2-40B4-BE49-F238E27FC236}">
                  <a16:creationId xmlns:a16="http://schemas.microsoft.com/office/drawing/2014/main" id="{C42CF3FC-EAE5-DFE2-1A78-850AFE372816}"/>
                </a:ext>
              </a:extLst>
            </p:cNvPr>
            <p:cNvSpPr/>
            <p:nvPr/>
          </p:nvSpPr>
          <p:spPr bwMode="auto">
            <a:xfrm>
              <a:off x="6420124" y="2255079"/>
              <a:ext cx="1165825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3" name="等腰三角形 41">
              <a:extLst>
                <a:ext uri="{FF2B5EF4-FFF2-40B4-BE49-F238E27FC236}">
                  <a16:creationId xmlns:a16="http://schemas.microsoft.com/office/drawing/2014/main" id="{2A063B29-78EE-75A9-4E90-D3ADF33B5C7B}"/>
                </a:ext>
              </a:extLst>
            </p:cNvPr>
            <p:cNvSpPr/>
            <p:nvPr/>
          </p:nvSpPr>
          <p:spPr>
            <a:xfrm rot="5400000">
              <a:off x="6287071" y="2373561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64" name="ïşḻïďê-Pentagon 5">
              <a:extLst>
                <a:ext uri="{FF2B5EF4-FFF2-40B4-BE49-F238E27FC236}">
                  <a16:creationId xmlns:a16="http://schemas.microsoft.com/office/drawing/2014/main" id="{58E393BD-B055-CB6A-335C-EF44CCA4382E}"/>
                </a:ext>
              </a:extLst>
            </p:cNvPr>
            <p:cNvSpPr/>
            <p:nvPr/>
          </p:nvSpPr>
          <p:spPr bwMode="auto">
            <a:xfrm>
              <a:off x="4512316" y="2244904"/>
              <a:ext cx="2076303" cy="523402"/>
            </a:xfrm>
            <a:prstGeom prst="homePlat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5" name="等腰三角形 9">
              <a:extLst>
                <a:ext uri="{FF2B5EF4-FFF2-40B4-BE49-F238E27FC236}">
                  <a16:creationId xmlns:a16="http://schemas.microsoft.com/office/drawing/2014/main" id="{69866B1B-A703-760A-C2B3-E91CF60AF49A}"/>
                </a:ext>
              </a:extLst>
            </p:cNvPr>
            <p:cNvSpPr/>
            <p:nvPr/>
          </p:nvSpPr>
          <p:spPr>
            <a:xfrm rot="5400000">
              <a:off x="4333161" y="2366398"/>
              <a:ext cx="545714" cy="284686"/>
            </a:xfrm>
            <a:prstGeom prst="triangle">
              <a:avLst>
                <a:gd name="adj" fmla="val 477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66" name="任意多边形: 形状 76">
              <a:extLst>
                <a:ext uri="{FF2B5EF4-FFF2-40B4-BE49-F238E27FC236}">
                  <a16:creationId xmlns:a16="http://schemas.microsoft.com/office/drawing/2014/main" id="{9290C3D0-74BD-EBEB-7065-4278787B9262}"/>
                </a:ext>
              </a:extLst>
            </p:cNvPr>
            <p:cNvSpPr/>
            <p:nvPr/>
          </p:nvSpPr>
          <p:spPr bwMode="auto">
            <a:xfrm>
              <a:off x="540517" y="2243047"/>
              <a:ext cx="4084185" cy="523402"/>
            </a:xfrm>
            <a:custGeom>
              <a:avLst/>
              <a:gdLst>
                <a:gd name="connsiteX0" fmla="*/ 0 w 4084185"/>
                <a:gd name="connsiteY0" fmla="*/ 0 h 523402"/>
                <a:gd name="connsiteX1" fmla="*/ 3822484 w 4084185"/>
                <a:gd name="connsiteY1" fmla="*/ 0 h 523402"/>
                <a:gd name="connsiteX2" fmla="*/ 4084185 w 4084185"/>
                <a:gd name="connsiteY2" fmla="*/ 261701 h 523402"/>
                <a:gd name="connsiteX3" fmla="*/ 3822484 w 4084185"/>
                <a:gd name="connsiteY3" fmla="*/ 523402 h 523402"/>
                <a:gd name="connsiteX4" fmla="*/ 0 w 4084185"/>
                <a:gd name="connsiteY4" fmla="*/ 523402 h 523402"/>
                <a:gd name="connsiteX5" fmla="*/ 425394 w 4084185"/>
                <a:gd name="connsiteY5" fmla="*/ 250129 h 523402"/>
                <a:gd name="connsiteX6" fmla="*/ 0 w 4084185"/>
                <a:gd name="connsiteY6" fmla="*/ 0 h 52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84185" h="523402">
                  <a:moveTo>
                    <a:pt x="0" y="0"/>
                  </a:moveTo>
                  <a:lnTo>
                    <a:pt x="3822484" y="0"/>
                  </a:lnTo>
                  <a:lnTo>
                    <a:pt x="4084185" y="261701"/>
                  </a:lnTo>
                  <a:lnTo>
                    <a:pt x="3822484" y="523402"/>
                  </a:lnTo>
                  <a:lnTo>
                    <a:pt x="0" y="523402"/>
                  </a:lnTo>
                  <a:lnTo>
                    <a:pt x="425394" y="250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  <a:effectLst/>
          </p:spPr>
          <p:txBody>
            <a:bodyPr wrap="square" anchor="ctr">
              <a:noAutofit/>
            </a:bodyPr>
            <a:lstStyle/>
            <a:p>
              <a:pPr algn="ctr"/>
              <a:endParaRPr>
                <a:latin typeface="FZLanTingHeiS-R-GB" panose="02000000000000000000" pitchFamily="2" charset="-122"/>
                <a:ea typeface="FZLanTingHeiS-R-GB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7" name="椭圆 45">
              <a:extLst>
                <a:ext uri="{FF2B5EF4-FFF2-40B4-BE49-F238E27FC236}">
                  <a16:creationId xmlns:a16="http://schemas.microsoft.com/office/drawing/2014/main" id="{564F3D87-68F9-EC4F-226C-2A81228B56D2}"/>
                </a:ext>
              </a:extLst>
            </p:cNvPr>
            <p:cNvSpPr/>
            <p:nvPr/>
          </p:nvSpPr>
          <p:spPr>
            <a:xfrm>
              <a:off x="2225051" y="2021810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68" name="椭圆 46">
              <a:extLst>
                <a:ext uri="{FF2B5EF4-FFF2-40B4-BE49-F238E27FC236}">
                  <a16:creationId xmlns:a16="http://schemas.microsoft.com/office/drawing/2014/main" id="{C960E4BE-C8FA-1A29-33AB-F3BDAB33021C}"/>
                </a:ext>
              </a:extLst>
            </p:cNvPr>
            <p:cNvSpPr/>
            <p:nvPr/>
          </p:nvSpPr>
          <p:spPr>
            <a:xfrm>
              <a:off x="6955410" y="2026966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69" name="椭圆 47">
              <a:extLst>
                <a:ext uri="{FF2B5EF4-FFF2-40B4-BE49-F238E27FC236}">
                  <a16:creationId xmlns:a16="http://schemas.microsoft.com/office/drawing/2014/main" id="{36D57646-AD23-E50E-021A-230E4BBA3F34}"/>
                </a:ext>
              </a:extLst>
            </p:cNvPr>
            <p:cNvSpPr/>
            <p:nvPr/>
          </p:nvSpPr>
          <p:spPr>
            <a:xfrm>
              <a:off x="5353588" y="2875965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70" name="椭圆 48">
              <a:extLst>
                <a:ext uri="{FF2B5EF4-FFF2-40B4-BE49-F238E27FC236}">
                  <a16:creationId xmlns:a16="http://schemas.microsoft.com/office/drawing/2014/main" id="{8F7E73FE-3815-3624-08AD-ACB22D077C7E}"/>
                </a:ext>
              </a:extLst>
            </p:cNvPr>
            <p:cNvSpPr/>
            <p:nvPr/>
          </p:nvSpPr>
          <p:spPr>
            <a:xfrm>
              <a:off x="7707217" y="2875146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71" name="文本框 73">
              <a:extLst>
                <a:ext uri="{FF2B5EF4-FFF2-40B4-BE49-F238E27FC236}">
                  <a16:creationId xmlns:a16="http://schemas.microsoft.com/office/drawing/2014/main" id="{FD73AA57-F5C5-71B3-9743-C4EAD917C722}"/>
                </a:ext>
              </a:extLst>
            </p:cNvPr>
            <p:cNvSpPr txBox="1"/>
            <p:nvPr/>
          </p:nvSpPr>
          <p:spPr>
            <a:xfrm>
              <a:off x="7265828" y="1535700"/>
              <a:ext cx="19659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400" b="1" dirty="0">
                  <a:solidFill>
                    <a:srgbClr val="C00000"/>
                  </a:solidFill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大语言模型 </a:t>
              </a:r>
              <a:endParaRPr lang="en-US" altLang="zh-CN" sz="1400" b="1" dirty="0">
                <a:solidFill>
                  <a:srgbClr val="C00000"/>
                </a:solidFill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  <a:p>
              <a:pPr lvl="0" algn="ctr"/>
              <a:r>
                <a:rPr lang="en-US" altLang="zh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2023~</a:t>
              </a:r>
              <a:r>
                <a:rPr lang="zh-CN" altLang="en-US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？</a:t>
              </a:r>
            </a:p>
          </p:txBody>
        </p:sp>
        <p:sp>
          <p:nvSpPr>
            <p:cNvPr id="72" name="椭圆 46">
              <a:extLst>
                <a:ext uri="{FF2B5EF4-FFF2-40B4-BE49-F238E27FC236}">
                  <a16:creationId xmlns:a16="http://schemas.microsoft.com/office/drawing/2014/main" id="{34A98A6F-9A37-D1C3-F118-D93325272FCE}"/>
                </a:ext>
              </a:extLst>
            </p:cNvPr>
            <p:cNvSpPr/>
            <p:nvPr/>
          </p:nvSpPr>
          <p:spPr>
            <a:xfrm>
              <a:off x="8201188" y="2017693"/>
              <a:ext cx="95250" cy="90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648751C-D258-D490-BBEB-765DD49EA79E}"/>
              </a:ext>
            </a:extLst>
          </p:cNvPr>
          <p:cNvGrpSpPr/>
          <p:nvPr/>
        </p:nvGrpSpPr>
        <p:grpSpPr>
          <a:xfrm>
            <a:off x="1683397" y="2870479"/>
            <a:ext cx="8825206" cy="3733921"/>
            <a:chOff x="424088" y="1003463"/>
            <a:chExt cx="10703640" cy="54981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639F27D-7046-97FC-8004-2C91C3DEF4DD}"/>
                </a:ext>
              </a:extLst>
            </p:cNvPr>
            <p:cNvSpPr/>
            <p:nvPr/>
          </p:nvSpPr>
          <p:spPr>
            <a:xfrm>
              <a:off x="1403485" y="1671064"/>
              <a:ext cx="2232850" cy="121211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14000"/>
                </a:lnSpc>
              </a:pPr>
              <a:r>
                <a:rPr lang="en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互联网原始数据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自动抓取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万亿量级单词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质低量大</a:t>
              </a:r>
              <a:endParaRPr lang="en-CN" sz="11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5F0C80-DD61-B56E-7937-AF1F9C293E2E}"/>
                </a:ext>
              </a:extLst>
            </p:cNvPr>
            <p:cNvSpPr txBox="1"/>
            <p:nvPr/>
          </p:nvSpPr>
          <p:spPr>
            <a:xfrm>
              <a:off x="1956870" y="1003463"/>
              <a:ext cx="1126080" cy="755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预训练</a:t>
              </a:r>
            </a:p>
            <a:p>
              <a:pPr algn="ctr"/>
              <a:r>
                <a:rPr lang="en-US" altLang="zh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Pretraining</a:t>
              </a:r>
              <a:endParaRPr lang="en-CN" sz="105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A8F468-BADB-1D99-96D7-2EDCE6164066}"/>
                </a:ext>
              </a:extLst>
            </p:cNvPr>
            <p:cNvSpPr txBox="1"/>
            <p:nvPr/>
          </p:nvSpPr>
          <p:spPr>
            <a:xfrm>
              <a:off x="517408" y="1111184"/>
              <a:ext cx="597259" cy="46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阶段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2B06EC-54EF-BC60-1B11-C41C987680FD}"/>
                </a:ext>
              </a:extLst>
            </p:cNvPr>
            <p:cNvSpPr txBox="1"/>
            <p:nvPr/>
          </p:nvSpPr>
          <p:spPr>
            <a:xfrm>
              <a:off x="424088" y="2092453"/>
              <a:ext cx="783902" cy="46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数据集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45A7B48-377D-AE3D-9F9B-B083E5E24C0A}"/>
                </a:ext>
              </a:extLst>
            </p:cNvPr>
            <p:cNvSpPr/>
            <p:nvPr/>
          </p:nvSpPr>
          <p:spPr>
            <a:xfrm>
              <a:off x="1403485" y="3181444"/>
              <a:ext cx="2232850" cy="905416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14000"/>
                </a:lnSpc>
              </a:pPr>
              <a:r>
                <a:rPr lang="en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语言模型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预测下一个单词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B7008B-43FB-B323-69C5-DDFFACA3AE2A}"/>
                </a:ext>
              </a:extLst>
            </p:cNvPr>
            <p:cNvSpPr txBox="1"/>
            <p:nvPr/>
          </p:nvSpPr>
          <p:spPr>
            <a:xfrm>
              <a:off x="517409" y="3449485"/>
              <a:ext cx="597259" cy="46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算法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D3C6711-6454-6572-E08C-AB05983F231A}"/>
                </a:ext>
              </a:extLst>
            </p:cNvPr>
            <p:cNvSpPr/>
            <p:nvPr/>
          </p:nvSpPr>
          <p:spPr>
            <a:xfrm>
              <a:off x="1403485" y="4385129"/>
              <a:ext cx="2232850" cy="606055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14000"/>
                </a:lnSpc>
              </a:pPr>
              <a:r>
                <a:rPr lang="en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基础模型</a:t>
              </a:r>
              <a:endParaRPr lang="en-CN" sz="11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71C4B8-E9D2-AC62-ADCC-995F98C09558}"/>
                </a:ext>
              </a:extLst>
            </p:cNvPr>
            <p:cNvSpPr txBox="1"/>
            <p:nvPr/>
          </p:nvSpPr>
          <p:spPr>
            <a:xfrm>
              <a:off x="517409" y="4503491"/>
              <a:ext cx="597259" cy="46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AB1806D-ADF5-80FF-74D7-07EB7C939AC1}"/>
                </a:ext>
              </a:extLst>
            </p:cNvPr>
            <p:cNvSpPr/>
            <p:nvPr/>
          </p:nvSpPr>
          <p:spPr>
            <a:xfrm>
              <a:off x="1403485" y="5289452"/>
              <a:ext cx="2232850" cy="121211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千级GPU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训练数月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如GPT</a:t>
              </a:r>
              <a:r>
                <a:rPr lang="zh-CN" altLang="en-US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lang="en-US" altLang="zh-CN" sz="105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LLaMA</a:t>
              </a:r>
              <a:endParaRPr lang="en-CN" sz="105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可发布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77A599-CB4E-85E6-EA12-1B0135F6CBA7}"/>
                </a:ext>
              </a:extLst>
            </p:cNvPr>
            <p:cNvSpPr txBox="1"/>
            <p:nvPr/>
          </p:nvSpPr>
          <p:spPr>
            <a:xfrm>
              <a:off x="517407" y="5714163"/>
              <a:ext cx="597259" cy="46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说明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6CCCB5C-A66A-AEAB-112C-33B610FAC548}"/>
                </a:ext>
              </a:extLst>
            </p:cNvPr>
            <p:cNvSpPr/>
            <p:nvPr/>
          </p:nvSpPr>
          <p:spPr>
            <a:xfrm>
              <a:off x="3900616" y="1671064"/>
              <a:ext cx="2232850" cy="121211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14000"/>
                </a:lnSpc>
              </a:pPr>
              <a:r>
                <a:rPr lang="en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示例数据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人工编写输入输出对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1-10</a:t>
              </a:r>
              <a:r>
                <a:rPr lang="zh-CN" altLang="en-US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万示例</a:t>
              </a:r>
              <a:endParaRPr lang="en-US" altLang="zh-CN" sz="105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质高量小</a:t>
              </a:r>
              <a:endParaRPr lang="en-US" altLang="zh-CN" sz="105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14000"/>
                </a:lnSpc>
              </a:pPr>
              <a:endParaRPr lang="en-CN" sz="11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8E3244E-6A79-0B68-C955-8ABD71BB7C81}"/>
                </a:ext>
              </a:extLst>
            </p:cNvPr>
            <p:cNvSpPr/>
            <p:nvPr/>
          </p:nvSpPr>
          <p:spPr>
            <a:xfrm>
              <a:off x="3900616" y="3181444"/>
              <a:ext cx="2232850" cy="90541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14000"/>
                </a:lnSpc>
              </a:pPr>
              <a:r>
                <a:rPr lang="en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语言模型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预测下一个单词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C28ADC2-E211-8FF5-18F6-C2F4295B131A}"/>
                </a:ext>
              </a:extLst>
            </p:cNvPr>
            <p:cNvSpPr/>
            <p:nvPr/>
          </p:nvSpPr>
          <p:spPr>
            <a:xfrm>
              <a:off x="3900616" y="4385129"/>
              <a:ext cx="2232850" cy="606055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14000"/>
                </a:lnSpc>
              </a:pPr>
              <a:r>
                <a:rPr lang="en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SFT模型</a:t>
              </a:r>
              <a:endParaRPr lang="en-CN" sz="11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CBD27A63-FD97-54C8-3327-078644E9A40E}"/>
                </a:ext>
              </a:extLst>
            </p:cNvPr>
            <p:cNvSpPr/>
            <p:nvPr/>
          </p:nvSpPr>
          <p:spPr>
            <a:xfrm>
              <a:off x="3900616" y="5289452"/>
              <a:ext cx="2232850" cy="121211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sz="105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百</a:t>
              </a: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级GPU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训练数天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如Alpaca</a:t>
              </a:r>
              <a:r>
                <a:rPr lang="zh-CN" altLang="en-US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lang="en-US" altLang="zh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Vicuna</a:t>
              </a:r>
              <a:endParaRPr lang="en-CN" sz="105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可发布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0E3A607-C6E4-DCF2-0976-EB9A5DC02D06}"/>
                </a:ext>
              </a:extLst>
            </p:cNvPr>
            <p:cNvSpPr/>
            <p:nvPr/>
          </p:nvSpPr>
          <p:spPr>
            <a:xfrm>
              <a:off x="6397747" y="1671064"/>
              <a:ext cx="2232850" cy="1212111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14000"/>
                </a:lnSpc>
              </a:pPr>
              <a:r>
                <a:rPr lang="en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对比数据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人工编写提示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10-100</a:t>
              </a: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万对比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质高量小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9A9B8EC-0C2F-9FB8-CCAC-00B0B43BE6C4}"/>
                </a:ext>
              </a:extLst>
            </p:cNvPr>
            <p:cNvSpPr/>
            <p:nvPr/>
          </p:nvSpPr>
          <p:spPr>
            <a:xfrm>
              <a:off x="6397747" y="3181444"/>
              <a:ext cx="2232850" cy="905416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14000"/>
                </a:lnSpc>
              </a:pPr>
              <a:r>
                <a:rPr lang="en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分类模型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预测和人类偏好一致的奖励</a:t>
              </a:r>
              <a:endParaRPr lang="en-CN" sz="11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01B176A-4B9B-FC2F-E7EA-5C895B988CC8}"/>
                </a:ext>
              </a:extLst>
            </p:cNvPr>
            <p:cNvSpPr/>
            <p:nvPr/>
          </p:nvSpPr>
          <p:spPr>
            <a:xfrm>
              <a:off x="6397747" y="4385129"/>
              <a:ext cx="2232850" cy="606055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14000"/>
                </a:lnSpc>
              </a:pPr>
              <a:r>
                <a:rPr lang="en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RM模型</a:t>
              </a:r>
              <a:endParaRPr lang="en-CN" sz="11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CC71F11D-8358-136B-3CC1-6A3B45A4CA36}"/>
                </a:ext>
              </a:extLst>
            </p:cNvPr>
            <p:cNvSpPr/>
            <p:nvPr/>
          </p:nvSpPr>
          <p:spPr>
            <a:xfrm>
              <a:off x="6397747" y="5289452"/>
              <a:ext cx="2232850" cy="1212111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百级GPU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训练数天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B1E682E2-EAFB-3C27-BCFA-312EF4C3FC9A}"/>
                </a:ext>
              </a:extLst>
            </p:cNvPr>
            <p:cNvSpPr/>
            <p:nvPr/>
          </p:nvSpPr>
          <p:spPr>
            <a:xfrm>
              <a:off x="8894878" y="1671064"/>
              <a:ext cx="2232850" cy="1212111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14000"/>
                </a:lnSpc>
              </a:pPr>
              <a:r>
                <a:rPr lang="en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提示数据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人工编写提示</a:t>
              </a:r>
              <a:endParaRPr lang="en-CN" sz="105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US" altLang="zh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1-10</a:t>
              </a:r>
              <a:r>
                <a:rPr lang="zh-CN" altLang="en-US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万提示</a:t>
              </a:r>
              <a:endParaRPr lang="en-US" altLang="zh-CN" sz="105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质高量小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B1EBEBC-375E-A45D-DD80-ACE3BBCC6C11}"/>
                </a:ext>
              </a:extLst>
            </p:cNvPr>
            <p:cNvSpPr/>
            <p:nvPr/>
          </p:nvSpPr>
          <p:spPr>
            <a:xfrm>
              <a:off x="8894878" y="3181444"/>
              <a:ext cx="2232850" cy="90541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14000"/>
                </a:lnSpc>
              </a:pPr>
              <a:r>
                <a:rPr lang="en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强化学习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生成奖励最大的序列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0EBFED16-48DA-42A6-A7A4-9120C22123BB}"/>
                </a:ext>
              </a:extLst>
            </p:cNvPr>
            <p:cNvSpPr/>
            <p:nvPr/>
          </p:nvSpPr>
          <p:spPr>
            <a:xfrm>
              <a:off x="8894878" y="4385129"/>
              <a:ext cx="2232850" cy="60605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14000"/>
                </a:lnSpc>
              </a:pPr>
              <a:r>
                <a:rPr lang="en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RL模型</a:t>
              </a:r>
              <a:endParaRPr lang="en-CN" sz="11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8D179589-F38D-0AFB-5FA1-5086867A37A6}"/>
                </a:ext>
              </a:extLst>
            </p:cNvPr>
            <p:cNvSpPr/>
            <p:nvPr/>
          </p:nvSpPr>
          <p:spPr>
            <a:xfrm>
              <a:off x="8894878" y="5289452"/>
              <a:ext cx="2232850" cy="1212111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百级GPU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训练数天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如ChatGPT</a:t>
              </a:r>
            </a:p>
            <a:p>
              <a:pPr marL="285750" indent="-2857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可发布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737F799-A53F-87B7-4E12-55C97B20F4DD}"/>
                </a:ext>
              </a:extLst>
            </p:cNvPr>
            <p:cNvSpPr txBox="1"/>
            <p:nvPr/>
          </p:nvSpPr>
          <p:spPr>
            <a:xfrm>
              <a:off x="3996146" y="1003463"/>
              <a:ext cx="2041798" cy="755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有指导微调</a:t>
              </a:r>
            </a:p>
            <a:p>
              <a:pPr algn="ctr"/>
              <a:r>
                <a:rPr lang="en-US" altLang="zh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Supervised</a:t>
              </a:r>
              <a:r>
                <a:rPr lang="zh-CN" altLang="en-US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Finetuning</a:t>
              </a:r>
              <a:endParaRPr lang="en-CN" sz="105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1B2DB62-FF8B-8175-AFE9-2E46F19D10C0}"/>
                </a:ext>
              </a:extLst>
            </p:cNvPr>
            <p:cNvSpPr txBox="1"/>
            <p:nvPr/>
          </p:nvSpPr>
          <p:spPr>
            <a:xfrm>
              <a:off x="6677972" y="1003463"/>
              <a:ext cx="1672402" cy="755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奖励模型</a:t>
              </a:r>
            </a:p>
            <a:p>
              <a:pPr algn="ctr"/>
              <a:r>
                <a:rPr lang="en-US" altLang="zh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Reward</a:t>
              </a:r>
              <a:r>
                <a:rPr lang="zh-CN" altLang="en-US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Modeling</a:t>
              </a:r>
              <a:endParaRPr lang="en-CN" sz="105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B65C152-D1D9-39EB-5372-6FB0CF17E893}"/>
                </a:ext>
              </a:extLst>
            </p:cNvPr>
            <p:cNvSpPr txBox="1"/>
            <p:nvPr/>
          </p:nvSpPr>
          <p:spPr>
            <a:xfrm>
              <a:off x="8961243" y="1003463"/>
              <a:ext cx="2100124" cy="742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强化学习</a:t>
              </a:r>
            </a:p>
            <a:p>
              <a:pPr algn="ctr"/>
              <a:r>
                <a:rPr lang="en-US" altLang="zh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Reinforcement</a:t>
              </a:r>
              <a:r>
                <a:rPr lang="zh-CN" altLang="en-US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05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Learning</a:t>
              </a:r>
              <a:endParaRPr lang="en-CN" sz="105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169C2023-DE33-CE2F-7D03-BB684C530ECA}"/>
              </a:ext>
            </a:extLst>
          </p:cNvPr>
          <p:cNvSpPr txBox="1"/>
          <p:nvPr/>
        </p:nvSpPr>
        <p:spPr>
          <a:xfrm>
            <a:off x="8630597" y="6539909"/>
            <a:ext cx="3290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Modified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</a:t>
            </a:r>
            <a:r>
              <a:rPr lang="en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rom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Andrej </a:t>
            </a:r>
            <a:r>
              <a:rPr lang="en-US" altLang="zh-CN" sz="16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Karpathy</a:t>
            </a:r>
            <a:endParaRPr lang="en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2963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D6DDF4-87D1-1547-BD39-3F20007B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参考书</a:t>
            </a:r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4F715-D700-F047-B347-BA5D19C0FC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自然语言处理：基于大语言模型的方法</a:t>
            </a:r>
            <a:r>
              <a:rPr lang="en-US" altLang="zh-CN" dirty="0"/>
              <a:t>》</a:t>
            </a:r>
            <a:endParaRPr lang="zh-CN" altLang="en-US" dirty="0"/>
          </a:p>
          <a:p>
            <a:pPr lvl="1"/>
            <a:r>
              <a:rPr lang="zh-CN" altLang="en-US" dirty="0"/>
              <a:t>出版社：电子工业出版社</a:t>
            </a:r>
            <a:endParaRPr lang="en-US" altLang="zh-CN" dirty="0"/>
          </a:p>
          <a:p>
            <a:pPr lvl="1"/>
            <a:r>
              <a:rPr lang="zh-CN" altLang="en-US" dirty="0"/>
              <a:t>作者：车万翔，郭江，崔一鸣  著；刘挺  主审</a:t>
            </a:r>
          </a:p>
          <a:p>
            <a:pPr lvl="1"/>
            <a:r>
              <a:rPr lang="zh-CN" altLang="en-US" dirty="0"/>
              <a:t>书号：</a:t>
            </a:r>
            <a:r>
              <a:rPr lang="en-US" dirty="0"/>
              <a:t>ISBN 978</a:t>
            </a:r>
            <a:r>
              <a:rPr lang="en-US" altLang="zh-CN" dirty="0"/>
              <a:t>-</a:t>
            </a:r>
            <a:r>
              <a:rPr lang="en-US" dirty="0"/>
              <a:t>7</a:t>
            </a:r>
            <a:r>
              <a:rPr lang="en-US" altLang="zh-CN" dirty="0"/>
              <a:t>-</a:t>
            </a:r>
            <a:r>
              <a:rPr lang="en-US" dirty="0"/>
              <a:t>121</a:t>
            </a:r>
            <a:r>
              <a:rPr lang="en-US" altLang="zh-CN" dirty="0"/>
              <a:t>-</a:t>
            </a:r>
            <a:r>
              <a:rPr lang="en-US" dirty="0"/>
              <a:t>49598</a:t>
            </a:r>
            <a:r>
              <a:rPr lang="en-US" altLang="zh-CN" dirty="0"/>
              <a:t>-</a:t>
            </a:r>
            <a:r>
              <a:rPr lang="en-US" dirty="0"/>
              <a:t>4</a:t>
            </a:r>
            <a:endParaRPr lang="en-US" altLang="zh-CN" dirty="0"/>
          </a:p>
          <a:p>
            <a:pPr lvl="1"/>
            <a:r>
              <a:rPr lang="zh-CN" altLang="en-US" dirty="0"/>
              <a:t>出版时间：</a:t>
            </a:r>
            <a:r>
              <a:rPr lang="en-US" altLang="zh-CN" dirty="0"/>
              <a:t>2025.3</a:t>
            </a:r>
          </a:p>
          <a:p>
            <a:pPr lvl="1"/>
            <a:r>
              <a:rPr lang="zh-CN" altLang="en-US" dirty="0"/>
              <a:t>网购链接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https://item.jd.com/14395393.html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书中代码</a:t>
            </a:r>
            <a:endParaRPr lang="en-US" altLang="zh-CN" dirty="0"/>
          </a:p>
          <a:p>
            <a:pPr lvl="2"/>
            <a:r>
              <a:rPr lang="en-US" dirty="0">
                <a:hlinkClick r:id="rId3"/>
              </a:rPr>
              <a:t>https://github.com/HIT-SCIR/llm-nlp-book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50F003-4F46-834B-B55D-84E20BFA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39F7B-0B60-7941-9FEF-718469D6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7" name="Picture 6" descr="A book with text on it&#10;&#10;AI-generated content may be incorrect.">
            <a:extLst>
              <a:ext uri="{FF2B5EF4-FFF2-40B4-BE49-F238E27FC236}">
                <a16:creationId xmlns:a16="http://schemas.microsoft.com/office/drawing/2014/main" id="{1D20D29B-8A34-D6F6-AC0B-5D64BD6CA47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2739" y="1070857"/>
            <a:ext cx="4472584" cy="43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03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BB09A-B15B-4965-B751-9075DD9A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谢 谢！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45D51A-8209-4663-86D4-4B08C45CB30B}"/>
              </a:ext>
            </a:extLst>
          </p:cNvPr>
          <p:cNvSpPr/>
          <p:nvPr/>
        </p:nvSpPr>
        <p:spPr>
          <a:xfrm>
            <a:off x="-1038688" y="3216887"/>
            <a:ext cx="4497517" cy="3780859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27D71-4C0B-F144-9A57-819B330D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9571" y="173694"/>
            <a:ext cx="1977984" cy="280891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525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什么是自然语言处理？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b="1" dirty="0">
                <a:solidFill>
                  <a:srgbClr val="C00000"/>
                </a:solidFill>
              </a:rPr>
              <a:t>语言</a:t>
            </a:r>
            <a:r>
              <a:rPr lang="zh-CN" altLang="en-US" dirty="0"/>
              <a:t>是人类交流思想、表达情感最自然、最方便的工具</a:t>
            </a:r>
            <a:endParaRPr lang="en-US" altLang="zh-CN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人类历史上大部分知识是以语言文字形式记载和流传的</a:t>
            </a:r>
            <a:endParaRPr lang="en-US" altLang="zh-CN" dirty="0"/>
          </a:p>
          <a:p>
            <a:pPr algn="just">
              <a:spcBef>
                <a:spcPts val="600"/>
              </a:spcBef>
            </a:pPr>
            <a:r>
              <a:rPr lang="ja-JP" altLang="en-US" b="1">
                <a:solidFill>
                  <a:srgbClr val="C00000"/>
                </a:solidFill>
              </a:rPr>
              <a:t>自然语言</a:t>
            </a:r>
            <a:r>
              <a:rPr lang="ja-JP" altLang="en-US"/>
              <a:t>指的是人类语言，特指</a:t>
            </a:r>
            <a:r>
              <a:rPr lang="ja-JP" altLang="en-US" b="1">
                <a:solidFill>
                  <a:srgbClr val="C00000"/>
                </a:solidFill>
              </a:rPr>
              <a:t>文本符号</a:t>
            </a:r>
            <a:r>
              <a:rPr lang="ja-JP" altLang="en-US"/>
              <a:t>，而非语音信号</a:t>
            </a:r>
            <a:endParaRPr lang="en-CN" dirty="0"/>
          </a:p>
          <a:p>
            <a:pPr algn="just">
              <a:spcBef>
                <a:spcPts val="1200"/>
              </a:spcBef>
            </a:pPr>
            <a:r>
              <a:rPr lang="ja-JP" altLang="en-US" b="1">
                <a:solidFill>
                  <a:srgbClr val="C00000"/>
                </a:solidFill>
              </a:rPr>
              <a:t>自然语言</a:t>
            </a:r>
            <a:r>
              <a:rPr lang="ja-JP" altLang="en-US" b="1" dirty="0">
                <a:solidFill>
                  <a:srgbClr val="C00000"/>
                </a:solidFill>
              </a:rPr>
              <a:t>处理</a:t>
            </a:r>
            <a:r>
              <a:rPr lang="zh-CN" altLang="en-US" dirty="0"/>
              <a:t>（</a:t>
            </a:r>
            <a:r>
              <a:rPr lang="en-US" dirty="0"/>
              <a:t>Natural Language </a:t>
            </a:r>
            <a:r>
              <a:rPr lang="en-US" dirty="0" err="1"/>
              <a:t>Processing，NLP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 algn="just">
              <a:spcBef>
                <a:spcPts val="600"/>
              </a:spcBef>
            </a:pPr>
            <a:r>
              <a:rPr lang="ja-JP" altLang="en-US" dirty="0"/>
              <a:t>用计算机来</a:t>
            </a:r>
            <a:r>
              <a:rPr lang="ja-JP" altLang="en-US" b="1" dirty="0">
                <a:solidFill>
                  <a:schemeClr val="accent1"/>
                </a:solidFill>
              </a:rPr>
              <a:t>理解</a:t>
            </a:r>
            <a:r>
              <a:rPr lang="ja-JP" altLang="en-US" dirty="0"/>
              <a:t>和</a:t>
            </a:r>
            <a:r>
              <a:rPr lang="ja-JP" altLang="en-US" b="1" dirty="0">
                <a:solidFill>
                  <a:schemeClr val="accent6"/>
                </a:solidFill>
              </a:rPr>
              <a:t>生成</a:t>
            </a:r>
            <a:r>
              <a:rPr lang="ja-JP" altLang="en-US" dirty="0"/>
              <a:t>自然语言的各种理论和方法</a:t>
            </a:r>
            <a:endParaRPr lang="en-US" altLang="ja-JP" dirty="0"/>
          </a:p>
          <a:p>
            <a:endParaRPr lang="en-C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6F8969-E777-0A44-A321-83A50D77211C}"/>
              </a:ext>
            </a:extLst>
          </p:cNvPr>
          <p:cNvGrpSpPr/>
          <p:nvPr/>
        </p:nvGrpSpPr>
        <p:grpSpPr>
          <a:xfrm>
            <a:off x="2914376" y="4269832"/>
            <a:ext cx="6686404" cy="2022390"/>
            <a:chOff x="2914376" y="4269832"/>
            <a:chExt cx="6686404" cy="20223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34D71BB-7801-B746-B60E-E4CBF2490993}"/>
                </a:ext>
              </a:extLst>
            </p:cNvPr>
            <p:cNvGrpSpPr/>
            <p:nvPr/>
          </p:nvGrpSpPr>
          <p:grpSpPr>
            <a:xfrm>
              <a:off x="2914376" y="4269832"/>
              <a:ext cx="2070079" cy="2022390"/>
              <a:chOff x="8104515" y="1363544"/>
              <a:chExt cx="2610064" cy="275078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0A79A02-5151-0F40-B686-C6D4E425F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9454756" y="2361725"/>
                <a:ext cx="1259823" cy="86429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F5D5110-A586-334E-A987-E61211F71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8180744" y="1465143"/>
                <a:ext cx="1103923" cy="1113735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C1FC028-01BB-7E4B-B550-46FCC1747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8104515" y="2644818"/>
                <a:ext cx="1128512" cy="112851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D00B2C1-EF93-7049-8B40-139A3614CF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>
                <a:off x="9284667" y="1363544"/>
                <a:ext cx="1316935" cy="1316935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F92E2D2-8B4C-AE46-A7CE-FA3EA9CE5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9233027" y="2991752"/>
                <a:ext cx="962522" cy="1122578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285A16F-A751-4B49-83AD-6E0AEA0F8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6990718" y="4440876"/>
              <a:ext cx="2610062" cy="1445227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6995E94-337F-AC4E-AC02-85F86945BC1C}"/>
                </a:ext>
              </a:extLst>
            </p:cNvPr>
            <p:cNvCxnSpPr>
              <a:cxnSpLocks/>
            </p:cNvCxnSpPr>
            <p:nvPr/>
          </p:nvCxnSpPr>
          <p:spPr>
            <a:xfrm>
              <a:off x="5402420" y="4861956"/>
              <a:ext cx="1108486" cy="0"/>
            </a:xfrm>
            <a:prstGeom prst="straightConnector1">
              <a:avLst/>
            </a:prstGeom>
            <a:ln w="571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5F7759F-C68D-DC4A-A537-B9804644B110}"/>
                </a:ext>
              </a:extLst>
            </p:cNvPr>
            <p:cNvCxnSpPr>
              <a:cxnSpLocks/>
            </p:cNvCxnSpPr>
            <p:nvPr/>
          </p:nvCxnSpPr>
          <p:spPr>
            <a:xfrm>
              <a:off x="5402420" y="5471556"/>
              <a:ext cx="1097367" cy="0"/>
            </a:xfrm>
            <a:prstGeom prst="straightConnector1">
              <a:avLst/>
            </a:prstGeom>
            <a:ln w="57150">
              <a:solidFill>
                <a:schemeClr val="accent6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56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A02764-B7A7-5945-8983-32E36350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7180" y="7342106"/>
            <a:ext cx="2295380" cy="226743"/>
          </a:xfrm>
        </p:spPr>
        <p:txBody>
          <a:bodyPr/>
          <a:lstStyle/>
          <a:p>
            <a:fld id="{85F8B262-510B-45FB-9F68-19347AFD565E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5AE3F-C263-E040-9384-102D3BD6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9827C3-4EBE-2743-8921-A1CF2B39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自然语言处理的代表性应用</a:t>
            </a:r>
            <a:endParaRPr lang="en-CN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29CED8C-79D1-4EE9-9735-E2B8A250E873}"/>
              </a:ext>
            </a:extLst>
          </p:cNvPr>
          <p:cNvGrpSpPr/>
          <p:nvPr/>
        </p:nvGrpSpPr>
        <p:grpSpPr>
          <a:xfrm>
            <a:off x="792167" y="1060639"/>
            <a:ext cx="2859213" cy="2531659"/>
            <a:chOff x="792167" y="1227694"/>
            <a:chExt cx="2859213" cy="2531659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5D4F1B4-BF4B-4927-9A1E-6873BB7210BB}"/>
                </a:ext>
              </a:extLst>
            </p:cNvPr>
            <p:cNvGrpSpPr/>
            <p:nvPr/>
          </p:nvGrpSpPr>
          <p:grpSpPr>
            <a:xfrm>
              <a:off x="792167" y="1227694"/>
              <a:ext cx="2859213" cy="2531659"/>
              <a:chOff x="1385595" y="1693393"/>
              <a:chExt cx="4873469" cy="4315160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90C0A0E5-588B-422F-BB7B-C72935BADD67}"/>
                  </a:ext>
                </a:extLst>
              </p:cNvPr>
              <p:cNvGrpSpPr/>
              <p:nvPr/>
            </p:nvGrpSpPr>
            <p:grpSpPr>
              <a:xfrm>
                <a:off x="1385595" y="1693393"/>
                <a:ext cx="4873469" cy="4315160"/>
                <a:chOff x="1385595" y="1693393"/>
                <a:chExt cx="4873469" cy="4315160"/>
              </a:xfrm>
            </p:grpSpPr>
            <p:sp>
              <p:nvSpPr>
                <p:cNvPr id="23" name="Rectangle: Rounded Corners 3">
                  <a:extLst>
                    <a:ext uri="{FF2B5EF4-FFF2-40B4-BE49-F238E27FC236}">
                      <a16:creationId xmlns:a16="http://schemas.microsoft.com/office/drawing/2014/main" id="{AE09DCBE-81DF-4B91-AEE8-B7E3147F9218}"/>
                    </a:ext>
                  </a:extLst>
                </p:cNvPr>
                <p:cNvSpPr/>
                <p:nvPr/>
              </p:nvSpPr>
              <p:spPr>
                <a:xfrm>
                  <a:off x="1385595" y="1693393"/>
                  <a:ext cx="1129394" cy="1016000"/>
                </a:xfrm>
                <a:prstGeom prst="roundRect">
                  <a:avLst>
                    <a:gd name="adj" fmla="val 1202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Rectangle: Rounded Corners 2">
                  <a:extLst>
                    <a:ext uri="{FF2B5EF4-FFF2-40B4-BE49-F238E27FC236}">
                      <a16:creationId xmlns:a16="http://schemas.microsoft.com/office/drawing/2014/main" id="{69265FBE-D7F2-401D-8546-4F4DD98848F9}"/>
                    </a:ext>
                  </a:extLst>
                </p:cNvPr>
                <p:cNvSpPr/>
                <p:nvPr/>
              </p:nvSpPr>
              <p:spPr>
                <a:xfrm>
                  <a:off x="1533459" y="1849423"/>
                  <a:ext cx="4725605" cy="4159130"/>
                </a:xfrm>
                <a:prstGeom prst="roundRect">
                  <a:avLst>
                    <a:gd name="adj" fmla="val 378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2" name="Straight Connector 5">
                <a:extLst>
                  <a:ext uri="{FF2B5EF4-FFF2-40B4-BE49-F238E27FC236}">
                    <a16:creationId xmlns:a16="http://schemas.microsoft.com/office/drawing/2014/main" id="{74F5A9DE-4B63-429B-AD30-30EB155D9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610" y="5302643"/>
                <a:ext cx="4287300" cy="0"/>
              </a:xfrm>
              <a:prstGeom prst="line">
                <a:avLst/>
              </a:prstGeom>
              <a:ln>
                <a:solidFill>
                  <a:srgbClr val="162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421E6B5-9B75-4077-8B5C-EA7D5F787044}"/>
                </a:ext>
              </a:extLst>
            </p:cNvPr>
            <p:cNvSpPr txBox="1"/>
            <p:nvPr/>
          </p:nvSpPr>
          <p:spPr>
            <a:xfrm>
              <a:off x="1599429" y="3335729"/>
              <a:ext cx="133143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</a:rPr>
                <a:t>机器翻译</a:t>
              </a:r>
              <a:endPara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cs"/>
              </a:endParaRPr>
            </a:p>
          </p:txBody>
        </p:sp>
        <p:pic>
          <p:nvPicPr>
            <p:cNvPr id="41" name="Picture 2" descr="Microsoft AI Achieves Milestone in Machine Translation | by Synced |  SyncedReview | Medium">
              <a:extLst>
                <a:ext uri="{FF2B5EF4-FFF2-40B4-BE49-F238E27FC236}">
                  <a16:creationId xmlns:a16="http://schemas.microsoft.com/office/drawing/2014/main" id="{B98E7658-8704-4279-9A31-0DCC7278D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491" y="1428077"/>
              <a:ext cx="2515314" cy="1787716"/>
            </a:xfrm>
            <a:prstGeom prst="rect">
              <a:avLst/>
            </a:prstGeom>
            <a:ln>
              <a:noFill/>
            </a:ln>
            <a:effectLst>
              <a:outerShdw sx="1000" sy="1000" algn="tl" rotWithShape="0">
                <a:srgbClr val="333333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DC18BAE-696A-4F23-A879-D0F96685470B}"/>
              </a:ext>
            </a:extLst>
          </p:cNvPr>
          <p:cNvGrpSpPr/>
          <p:nvPr/>
        </p:nvGrpSpPr>
        <p:grpSpPr>
          <a:xfrm>
            <a:off x="4666395" y="1060639"/>
            <a:ext cx="2859213" cy="2531659"/>
            <a:chOff x="792167" y="1227694"/>
            <a:chExt cx="2859213" cy="2531659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52442E2-7C5C-4D73-BF95-60CA97F1207D}"/>
                </a:ext>
              </a:extLst>
            </p:cNvPr>
            <p:cNvGrpSpPr/>
            <p:nvPr/>
          </p:nvGrpSpPr>
          <p:grpSpPr>
            <a:xfrm>
              <a:off x="792167" y="1227694"/>
              <a:ext cx="2859213" cy="2531659"/>
              <a:chOff x="1385595" y="1693393"/>
              <a:chExt cx="4873469" cy="4315160"/>
            </a:xfrm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1AA923B4-2730-4AC5-8D73-28CB71E43E28}"/>
                  </a:ext>
                </a:extLst>
              </p:cNvPr>
              <p:cNvGrpSpPr/>
              <p:nvPr/>
            </p:nvGrpSpPr>
            <p:grpSpPr>
              <a:xfrm>
                <a:off x="1385595" y="1693393"/>
                <a:ext cx="4873469" cy="4315160"/>
                <a:chOff x="1385595" y="1693393"/>
                <a:chExt cx="4873469" cy="4315160"/>
              </a:xfrm>
            </p:grpSpPr>
            <p:sp>
              <p:nvSpPr>
                <p:cNvPr id="66" name="Rectangle: Rounded Corners 3">
                  <a:extLst>
                    <a:ext uri="{FF2B5EF4-FFF2-40B4-BE49-F238E27FC236}">
                      <a16:creationId xmlns:a16="http://schemas.microsoft.com/office/drawing/2014/main" id="{D66E49B2-97C1-429D-8AAB-12B418EE29D4}"/>
                    </a:ext>
                  </a:extLst>
                </p:cNvPr>
                <p:cNvSpPr/>
                <p:nvPr/>
              </p:nvSpPr>
              <p:spPr>
                <a:xfrm>
                  <a:off x="1385595" y="1693393"/>
                  <a:ext cx="1129394" cy="1016000"/>
                </a:xfrm>
                <a:prstGeom prst="roundRect">
                  <a:avLst>
                    <a:gd name="adj" fmla="val 1202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Rectangle: Rounded Corners 2">
                  <a:extLst>
                    <a:ext uri="{FF2B5EF4-FFF2-40B4-BE49-F238E27FC236}">
                      <a16:creationId xmlns:a16="http://schemas.microsoft.com/office/drawing/2014/main" id="{FF918985-12FF-4DE3-BDB8-7E6C9AB5EBEE}"/>
                    </a:ext>
                  </a:extLst>
                </p:cNvPr>
                <p:cNvSpPr/>
                <p:nvPr/>
              </p:nvSpPr>
              <p:spPr>
                <a:xfrm>
                  <a:off x="1533459" y="1849423"/>
                  <a:ext cx="4725605" cy="4159130"/>
                </a:xfrm>
                <a:prstGeom prst="roundRect">
                  <a:avLst>
                    <a:gd name="adj" fmla="val 378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65" name="Straight Connector 5">
                <a:extLst>
                  <a:ext uri="{FF2B5EF4-FFF2-40B4-BE49-F238E27FC236}">
                    <a16:creationId xmlns:a16="http://schemas.microsoft.com/office/drawing/2014/main" id="{3D8DA5C1-7E58-4127-9107-4AF6775DAA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610" y="5302643"/>
                <a:ext cx="4287300" cy="0"/>
              </a:xfrm>
              <a:prstGeom prst="line">
                <a:avLst/>
              </a:prstGeom>
              <a:ln>
                <a:solidFill>
                  <a:srgbClr val="162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0E27B9AA-A892-4367-919E-E07E6B470160}"/>
                </a:ext>
              </a:extLst>
            </p:cNvPr>
            <p:cNvSpPr txBox="1"/>
            <p:nvPr/>
          </p:nvSpPr>
          <p:spPr>
            <a:xfrm>
              <a:off x="1599429" y="3335729"/>
              <a:ext cx="133143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</a:rPr>
                <a:t>智能助手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5DEF3EE-17A8-4B63-89D8-AACCFBF6CEDF}"/>
              </a:ext>
            </a:extLst>
          </p:cNvPr>
          <p:cNvGrpSpPr/>
          <p:nvPr/>
        </p:nvGrpSpPr>
        <p:grpSpPr>
          <a:xfrm>
            <a:off x="8540622" y="1052513"/>
            <a:ext cx="2859213" cy="2531659"/>
            <a:chOff x="792167" y="1227694"/>
            <a:chExt cx="2859213" cy="2531659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CD4974DB-635E-4801-9F6D-D1FB646C177B}"/>
                </a:ext>
              </a:extLst>
            </p:cNvPr>
            <p:cNvGrpSpPr/>
            <p:nvPr/>
          </p:nvGrpSpPr>
          <p:grpSpPr>
            <a:xfrm>
              <a:off x="792167" y="1227694"/>
              <a:ext cx="2859213" cy="2531659"/>
              <a:chOff x="1385595" y="1693393"/>
              <a:chExt cx="4873469" cy="4315160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9FF8A50A-7545-432B-8B66-29E03CEBDC1D}"/>
                  </a:ext>
                </a:extLst>
              </p:cNvPr>
              <p:cNvGrpSpPr/>
              <p:nvPr/>
            </p:nvGrpSpPr>
            <p:grpSpPr>
              <a:xfrm>
                <a:off x="1385595" y="1693393"/>
                <a:ext cx="4873469" cy="4315160"/>
                <a:chOff x="1385595" y="1693393"/>
                <a:chExt cx="4873469" cy="4315160"/>
              </a:xfrm>
            </p:grpSpPr>
            <p:sp>
              <p:nvSpPr>
                <p:cNvPr id="74" name="Rectangle: Rounded Corners 3">
                  <a:extLst>
                    <a:ext uri="{FF2B5EF4-FFF2-40B4-BE49-F238E27FC236}">
                      <a16:creationId xmlns:a16="http://schemas.microsoft.com/office/drawing/2014/main" id="{8895D5F1-85D7-4B2F-BB32-0BEB403E3D75}"/>
                    </a:ext>
                  </a:extLst>
                </p:cNvPr>
                <p:cNvSpPr/>
                <p:nvPr/>
              </p:nvSpPr>
              <p:spPr>
                <a:xfrm>
                  <a:off x="1385595" y="1693393"/>
                  <a:ext cx="1129394" cy="1016000"/>
                </a:xfrm>
                <a:prstGeom prst="roundRect">
                  <a:avLst>
                    <a:gd name="adj" fmla="val 1202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Rectangle: Rounded Corners 2">
                  <a:extLst>
                    <a:ext uri="{FF2B5EF4-FFF2-40B4-BE49-F238E27FC236}">
                      <a16:creationId xmlns:a16="http://schemas.microsoft.com/office/drawing/2014/main" id="{AF3B02D7-3FAA-43DC-B370-EAE436DF40F5}"/>
                    </a:ext>
                  </a:extLst>
                </p:cNvPr>
                <p:cNvSpPr/>
                <p:nvPr/>
              </p:nvSpPr>
              <p:spPr>
                <a:xfrm>
                  <a:off x="1533459" y="1849423"/>
                  <a:ext cx="4725605" cy="4159130"/>
                </a:xfrm>
                <a:prstGeom prst="roundRect">
                  <a:avLst>
                    <a:gd name="adj" fmla="val 378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73" name="Straight Connector 5">
                <a:extLst>
                  <a:ext uri="{FF2B5EF4-FFF2-40B4-BE49-F238E27FC236}">
                    <a16:creationId xmlns:a16="http://schemas.microsoft.com/office/drawing/2014/main" id="{EC597F78-B4DE-4215-B384-B6F78A1575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610" y="5302643"/>
                <a:ext cx="4287300" cy="0"/>
              </a:xfrm>
              <a:prstGeom prst="line">
                <a:avLst/>
              </a:prstGeom>
              <a:ln>
                <a:solidFill>
                  <a:srgbClr val="162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6EF0144-9EBA-4AEE-9638-676289977851}"/>
                </a:ext>
              </a:extLst>
            </p:cNvPr>
            <p:cNvSpPr txBox="1"/>
            <p:nvPr/>
          </p:nvSpPr>
          <p:spPr>
            <a:xfrm>
              <a:off x="1599429" y="3335729"/>
              <a:ext cx="133143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</a:rPr>
                <a:t>文本校对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E5360143-BEDA-480F-A7BC-71916B51ED3C}"/>
              </a:ext>
            </a:extLst>
          </p:cNvPr>
          <p:cNvGrpSpPr/>
          <p:nvPr/>
        </p:nvGrpSpPr>
        <p:grpSpPr>
          <a:xfrm>
            <a:off x="792167" y="3749629"/>
            <a:ext cx="2859213" cy="2531659"/>
            <a:chOff x="792167" y="1227694"/>
            <a:chExt cx="2859213" cy="2531659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1884D479-8325-41FD-843C-A6D8FEC91194}"/>
                </a:ext>
              </a:extLst>
            </p:cNvPr>
            <p:cNvGrpSpPr/>
            <p:nvPr/>
          </p:nvGrpSpPr>
          <p:grpSpPr>
            <a:xfrm>
              <a:off x="792167" y="1227694"/>
              <a:ext cx="2859213" cy="2531659"/>
              <a:chOff x="1385595" y="1693393"/>
              <a:chExt cx="4873469" cy="4315160"/>
            </a:xfrm>
          </p:grpSpPr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F7AFFB72-802F-47B5-B275-8E80024AC06A}"/>
                  </a:ext>
                </a:extLst>
              </p:cNvPr>
              <p:cNvGrpSpPr/>
              <p:nvPr/>
            </p:nvGrpSpPr>
            <p:grpSpPr>
              <a:xfrm>
                <a:off x="1385595" y="1693393"/>
                <a:ext cx="4873469" cy="4315160"/>
                <a:chOff x="1385595" y="1693393"/>
                <a:chExt cx="4873469" cy="4315160"/>
              </a:xfrm>
            </p:grpSpPr>
            <p:sp>
              <p:nvSpPr>
                <p:cNvPr id="82" name="Rectangle: Rounded Corners 3">
                  <a:extLst>
                    <a:ext uri="{FF2B5EF4-FFF2-40B4-BE49-F238E27FC236}">
                      <a16:creationId xmlns:a16="http://schemas.microsoft.com/office/drawing/2014/main" id="{83F09D03-19ED-4A57-8196-D1135AA6E6C9}"/>
                    </a:ext>
                  </a:extLst>
                </p:cNvPr>
                <p:cNvSpPr/>
                <p:nvPr/>
              </p:nvSpPr>
              <p:spPr>
                <a:xfrm>
                  <a:off x="1385595" y="1693393"/>
                  <a:ext cx="1129394" cy="1016000"/>
                </a:xfrm>
                <a:prstGeom prst="roundRect">
                  <a:avLst>
                    <a:gd name="adj" fmla="val 1202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: Rounded Corners 2">
                  <a:extLst>
                    <a:ext uri="{FF2B5EF4-FFF2-40B4-BE49-F238E27FC236}">
                      <a16:creationId xmlns:a16="http://schemas.microsoft.com/office/drawing/2014/main" id="{7732719D-83D5-4996-AB1C-F1BD5F0BD60A}"/>
                    </a:ext>
                  </a:extLst>
                </p:cNvPr>
                <p:cNvSpPr/>
                <p:nvPr/>
              </p:nvSpPr>
              <p:spPr>
                <a:xfrm>
                  <a:off x="1533459" y="1849423"/>
                  <a:ext cx="4725605" cy="4159130"/>
                </a:xfrm>
                <a:prstGeom prst="roundRect">
                  <a:avLst>
                    <a:gd name="adj" fmla="val 378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81" name="Straight Connector 5">
                <a:extLst>
                  <a:ext uri="{FF2B5EF4-FFF2-40B4-BE49-F238E27FC236}">
                    <a16:creationId xmlns:a16="http://schemas.microsoft.com/office/drawing/2014/main" id="{BDCFF34D-B941-4D6C-9DF9-6C41CE78B5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610" y="5302643"/>
                <a:ext cx="4287300" cy="0"/>
              </a:xfrm>
              <a:prstGeom prst="line">
                <a:avLst/>
              </a:prstGeom>
              <a:ln>
                <a:solidFill>
                  <a:srgbClr val="162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C8806EC6-C63C-401E-A15E-E257A3B5F17F}"/>
                </a:ext>
              </a:extLst>
            </p:cNvPr>
            <p:cNvSpPr txBox="1"/>
            <p:nvPr/>
          </p:nvSpPr>
          <p:spPr>
            <a:xfrm>
              <a:off x="1599429" y="3335729"/>
              <a:ext cx="133143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</a:rPr>
                <a:t>舆情分析</a:t>
              </a: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96419BAB-EE4B-4AA3-94AE-2E6629A2434B}"/>
              </a:ext>
            </a:extLst>
          </p:cNvPr>
          <p:cNvGrpSpPr/>
          <p:nvPr/>
        </p:nvGrpSpPr>
        <p:grpSpPr>
          <a:xfrm>
            <a:off x="4666395" y="3749629"/>
            <a:ext cx="2859213" cy="2531659"/>
            <a:chOff x="792167" y="1227694"/>
            <a:chExt cx="2859213" cy="2531659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E30EAFCF-6429-435F-A04B-B7720B481BAF}"/>
                </a:ext>
              </a:extLst>
            </p:cNvPr>
            <p:cNvGrpSpPr/>
            <p:nvPr/>
          </p:nvGrpSpPr>
          <p:grpSpPr>
            <a:xfrm>
              <a:off x="792167" y="1227694"/>
              <a:ext cx="2859213" cy="2531659"/>
              <a:chOff x="1385595" y="1693393"/>
              <a:chExt cx="4873469" cy="4315160"/>
            </a:xfrm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D4574722-FD96-4F18-9F4D-9713F45A8035}"/>
                  </a:ext>
                </a:extLst>
              </p:cNvPr>
              <p:cNvGrpSpPr/>
              <p:nvPr/>
            </p:nvGrpSpPr>
            <p:grpSpPr>
              <a:xfrm>
                <a:off x="1385595" y="1693393"/>
                <a:ext cx="4873469" cy="4315160"/>
                <a:chOff x="1385595" y="1693393"/>
                <a:chExt cx="4873469" cy="4315160"/>
              </a:xfrm>
            </p:grpSpPr>
            <p:sp>
              <p:nvSpPr>
                <p:cNvPr id="90" name="Rectangle: Rounded Corners 3">
                  <a:extLst>
                    <a:ext uri="{FF2B5EF4-FFF2-40B4-BE49-F238E27FC236}">
                      <a16:creationId xmlns:a16="http://schemas.microsoft.com/office/drawing/2014/main" id="{6D9BB85B-9041-4173-99A7-8CE9E5285849}"/>
                    </a:ext>
                  </a:extLst>
                </p:cNvPr>
                <p:cNvSpPr/>
                <p:nvPr/>
              </p:nvSpPr>
              <p:spPr>
                <a:xfrm>
                  <a:off x="1385595" y="1693393"/>
                  <a:ext cx="1129394" cy="1016000"/>
                </a:xfrm>
                <a:prstGeom prst="roundRect">
                  <a:avLst>
                    <a:gd name="adj" fmla="val 1202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Rectangle: Rounded Corners 2">
                  <a:extLst>
                    <a:ext uri="{FF2B5EF4-FFF2-40B4-BE49-F238E27FC236}">
                      <a16:creationId xmlns:a16="http://schemas.microsoft.com/office/drawing/2014/main" id="{7A713523-00EB-49DA-8915-D0187F4BEDFE}"/>
                    </a:ext>
                  </a:extLst>
                </p:cNvPr>
                <p:cNvSpPr/>
                <p:nvPr/>
              </p:nvSpPr>
              <p:spPr>
                <a:xfrm>
                  <a:off x="1533459" y="1849423"/>
                  <a:ext cx="4725605" cy="4159130"/>
                </a:xfrm>
                <a:prstGeom prst="roundRect">
                  <a:avLst>
                    <a:gd name="adj" fmla="val 378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89" name="Straight Connector 5">
                <a:extLst>
                  <a:ext uri="{FF2B5EF4-FFF2-40B4-BE49-F238E27FC236}">
                    <a16:creationId xmlns:a16="http://schemas.microsoft.com/office/drawing/2014/main" id="{3221C7F0-BD2A-48CB-9D7F-279ECA5D81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610" y="5302643"/>
                <a:ext cx="4287300" cy="0"/>
              </a:xfrm>
              <a:prstGeom prst="line">
                <a:avLst/>
              </a:prstGeom>
              <a:ln>
                <a:solidFill>
                  <a:srgbClr val="162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068B6D50-522C-4D30-BEA1-C6F904B7A886}"/>
                </a:ext>
              </a:extLst>
            </p:cNvPr>
            <p:cNvSpPr txBox="1"/>
            <p:nvPr/>
          </p:nvSpPr>
          <p:spPr>
            <a:xfrm>
              <a:off x="1599429" y="3335729"/>
              <a:ext cx="133143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</a:rPr>
                <a:t>智能教育</a:t>
              </a:r>
            </a:p>
          </p:txBody>
        </p:sp>
      </p:grpSp>
      <p:pic>
        <p:nvPicPr>
          <p:cNvPr id="92" name="Picture 4" descr="语音助手们也纷纷“表态”：反对种族歧视">
            <a:extLst>
              <a:ext uri="{FF2B5EF4-FFF2-40B4-BE49-F238E27FC236}">
                <a16:creationId xmlns:a16="http://schemas.microsoft.com/office/drawing/2014/main" id="{970174FA-2D41-4CF2-BE48-646013879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457"/>
          <a:stretch/>
        </p:blipFill>
        <p:spPr bwMode="auto">
          <a:xfrm>
            <a:off x="4881719" y="1305165"/>
            <a:ext cx="2515315" cy="178877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 descr="Check spelling in a Gmail message - Using Technology Better">
            <a:extLst>
              <a:ext uri="{FF2B5EF4-FFF2-40B4-BE49-F238E27FC236}">
                <a16:creationId xmlns:a16="http://schemas.microsoft.com/office/drawing/2014/main" id="{992B855A-6B91-4E19-B617-C0259D3FF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3226" y="1236534"/>
            <a:ext cx="1891509" cy="181220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6" descr="Textblob vs Vader For Sentiment Analysis in Python">
            <a:extLst>
              <a:ext uri="{FF2B5EF4-FFF2-40B4-BE49-F238E27FC236}">
                <a16:creationId xmlns:a16="http://schemas.microsoft.com/office/drawing/2014/main" id="{AC3C2CD0-2C3E-4F6B-8561-7FB78173E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529" y="4220234"/>
            <a:ext cx="2454161" cy="137674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0" descr="NLP学习资源| 语文作文自动评阅技术及其应用- 知乎">
            <a:extLst>
              <a:ext uri="{FF2B5EF4-FFF2-40B4-BE49-F238E27FC236}">
                <a16:creationId xmlns:a16="http://schemas.microsoft.com/office/drawing/2014/main" id="{76915AC5-0308-4778-A861-0A800EBBE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9986" y="4097533"/>
            <a:ext cx="2451909" cy="149944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组合 83">
            <a:extLst>
              <a:ext uri="{FF2B5EF4-FFF2-40B4-BE49-F238E27FC236}">
                <a16:creationId xmlns:a16="http://schemas.microsoft.com/office/drawing/2014/main" id="{A33F0BE0-92F4-0845-B1AD-7B560FAE6FAE}"/>
              </a:ext>
            </a:extLst>
          </p:cNvPr>
          <p:cNvGrpSpPr/>
          <p:nvPr/>
        </p:nvGrpSpPr>
        <p:grpSpPr>
          <a:xfrm>
            <a:off x="8627372" y="3749629"/>
            <a:ext cx="2859213" cy="2531659"/>
            <a:chOff x="792167" y="1227694"/>
            <a:chExt cx="2859213" cy="2531659"/>
          </a:xfrm>
        </p:grpSpPr>
        <p:grpSp>
          <p:nvGrpSpPr>
            <p:cNvPr id="46" name="组合 84">
              <a:extLst>
                <a:ext uri="{FF2B5EF4-FFF2-40B4-BE49-F238E27FC236}">
                  <a16:creationId xmlns:a16="http://schemas.microsoft.com/office/drawing/2014/main" id="{1BF564ED-E784-5143-91AF-F5B3F49AEA29}"/>
                </a:ext>
              </a:extLst>
            </p:cNvPr>
            <p:cNvGrpSpPr/>
            <p:nvPr/>
          </p:nvGrpSpPr>
          <p:grpSpPr>
            <a:xfrm>
              <a:off x="792167" y="1227694"/>
              <a:ext cx="2859213" cy="2531659"/>
              <a:chOff x="1385595" y="1693393"/>
              <a:chExt cx="4873469" cy="4315160"/>
            </a:xfrm>
          </p:grpSpPr>
          <p:grpSp>
            <p:nvGrpSpPr>
              <p:cNvPr id="48" name="组合 87">
                <a:extLst>
                  <a:ext uri="{FF2B5EF4-FFF2-40B4-BE49-F238E27FC236}">
                    <a16:creationId xmlns:a16="http://schemas.microsoft.com/office/drawing/2014/main" id="{0C196FA2-03F0-C244-823C-8408E62513E0}"/>
                  </a:ext>
                </a:extLst>
              </p:cNvPr>
              <p:cNvGrpSpPr/>
              <p:nvPr/>
            </p:nvGrpSpPr>
            <p:grpSpPr>
              <a:xfrm>
                <a:off x="1385595" y="1693393"/>
                <a:ext cx="4873469" cy="4315160"/>
                <a:chOff x="1385595" y="1693393"/>
                <a:chExt cx="4873469" cy="4315160"/>
              </a:xfrm>
            </p:grpSpPr>
            <p:sp>
              <p:nvSpPr>
                <p:cNvPr id="50" name="Rectangle: Rounded Corners 3">
                  <a:extLst>
                    <a:ext uri="{FF2B5EF4-FFF2-40B4-BE49-F238E27FC236}">
                      <a16:creationId xmlns:a16="http://schemas.microsoft.com/office/drawing/2014/main" id="{BF301F99-B2FF-3C4C-954E-061288380B82}"/>
                    </a:ext>
                  </a:extLst>
                </p:cNvPr>
                <p:cNvSpPr/>
                <p:nvPr/>
              </p:nvSpPr>
              <p:spPr>
                <a:xfrm>
                  <a:off x="1385595" y="1693393"/>
                  <a:ext cx="1129394" cy="1016000"/>
                </a:xfrm>
                <a:prstGeom prst="roundRect">
                  <a:avLst>
                    <a:gd name="adj" fmla="val 12021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Rectangle: Rounded Corners 2">
                  <a:extLst>
                    <a:ext uri="{FF2B5EF4-FFF2-40B4-BE49-F238E27FC236}">
                      <a16:creationId xmlns:a16="http://schemas.microsoft.com/office/drawing/2014/main" id="{E1A30890-12F3-6642-A938-3079036239A3}"/>
                    </a:ext>
                  </a:extLst>
                </p:cNvPr>
                <p:cNvSpPr/>
                <p:nvPr/>
              </p:nvSpPr>
              <p:spPr>
                <a:xfrm>
                  <a:off x="1533459" y="1849423"/>
                  <a:ext cx="4725605" cy="4159130"/>
                </a:xfrm>
                <a:prstGeom prst="roundRect">
                  <a:avLst>
                    <a:gd name="adj" fmla="val 378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9" name="Straight Connector 5">
                <a:extLst>
                  <a:ext uri="{FF2B5EF4-FFF2-40B4-BE49-F238E27FC236}">
                    <a16:creationId xmlns:a16="http://schemas.microsoft.com/office/drawing/2014/main" id="{A15A376A-490B-9947-B95D-868777FAD2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2610" y="5302643"/>
                <a:ext cx="4287300" cy="0"/>
              </a:xfrm>
              <a:prstGeom prst="line">
                <a:avLst/>
              </a:prstGeom>
              <a:ln>
                <a:solidFill>
                  <a:srgbClr val="162B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文本框 85">
              <a:extLst>
                <a:ext uri="{FF2B5EF4-FFF2-40B4-BE49-F238E27FC236}">
                  <a16:creationId xmlns:a16="http://schemas.microsoft.com/office/drawing/2014/main" id="{150EC641-78AA-E847-8566-5E6E02A97FC2}"/>
                </a:ext>
              </a:extLst>
            </p:cNvPr>
            <p:cNvSpPr txBox="1"/>
            <p:nvPr/>
          </p:nvSpPr>
          <p:spPr>
            <a:xfrm>
              <a:off x="1599429" y="3335729"/>
              <a:ext cx="133143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</a:rPr>
                <a:t>知识图谱</a:t>
              </a:r>
            </a:p>
          </p:txBody>
        </p:sp>
      </p:grpSp>
      <p:pic>
        <p:nvPicPr>
          <p:cNvPr id="1026" name="Picture 2" descr="HKUST Knowledge Base Group of Prof. Lei Chen">
            <a:extLst>
              <a:ext uri="{FF2B5EF4-FFF2-40B4-BE49-F238E27FC236}">
                <a16:creationId xmlns:a16="http://schemas.microsoft.com/office/drawing/2014/main" id="{4EFF0207-598B-5D43-8AA3-29010625E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3568" y="4097532"/>
            <a:ext cx="2494442" cy="149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008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2CA33-588C-1943-87BE-CBBC344D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5BEFBB-FF02-9448-BF10-98B85468C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A753DF-3860-3042-BD6C-6D6EC78D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5947863" cy="481783"/>
          </a:xfrm>
        </p:spPr>
        <p:txBody>
          <a:bodyPr/>
          <a:lstStyle/>
          <a:p>
            <a:r>
              <a:rPr lang="ja-JP" altLang="en-US"/>
              <a:t>自然语言处理属于认知智能任务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C46A88-8636-0341-92C3-F9E4ADDB196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15938" y="1052513"/>
            <a:ext cx="10799114" cy="5310104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ja-JP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认知智能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是人类和动物的主要区别之一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需要更强的</a:t>
            </a:r>
            <a:r>
              <a:rPr lang="ja-JP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抽象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ja-JP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推理</a:t>
            </a:r>
            <a:r>
              <a:rPr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能力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0881B-47FF-6B48-9188-390422F7A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564" y="2458210"/>
            <a:ext cx="9584871" cy="376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451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7ED76D-2AD8-3A4B-AF81-F0F2E3E8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A36337-E4D4-7B4D-96CC-75ADBBB3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ACDA41-2843-D944-9131-9EC66766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自然语言处理的难点与特点</a:t>
            </a:r>
            <a:endParaRPr lang="en-C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2A1C79B-B975-7849-8152-6A525374A8D9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15057881"/>
              </p:ext>
            </p:extLst>
          </p:nvPr>
        </p:nvGraphicFramePr>
        <p:xfrm>
          <a:off x="6096000" y="1070857"/>
          <a:ext cx="5971280" cy="5310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AEA76C0-46C9-DC46-ACA5-121F62090E3D}"/>
              </a:ext>
            </a:extLst>
          </p:cNvPr>
          <p:cNvSpPr txBox="1">
            <a:spLocks/>
          </p:cNvSpPr>
          <p:nvPr/>
        </p:nvSpPr>
        <p:spPr>
          <a:xfrm>
            <a:off x="888367" y="1070857"/>
            <a:ext cx="5419183" cy="5310104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领导：“</a:t>
            </a:r>
            <a:r>
              <a:rPr lang="ja-JP" altLang="en-US" sz="2400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你这是什么</a:t>
            </a:r>
            <a:r>
              <a:rPr lang="ja-JP" altLang="en-US" sz="2400" i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意思</a:t>
            </a:r>
            <a:r>
              <a:rPr lang="ja-JP" altLang="en-US" sz="2400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阿呆：“</a:t>
            </a:r>
            <a:r>
              <a:rPr lang="ja-JP" altLang="en-US" sz="2400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没什么</a:t>
            </a:r>
            <a:r>
              <a:rPr lang="ja-JP" altLang="en-US" sz="2400" i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意思</a:t>
            </a:r>
            <a:r>
              <a:rPr lang="ja-JP" altLang="en-US" sz="2400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2400" i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意思意思</a:t>
            </a:r>
            <a:r>
              <a:rPr lang="ja-JP" altLang="en-US" sz="2400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” 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领导：“</a:t>
            </a:r>
            <a:r>
              <a:rPr lang="ja-JP" altLang="en-US" sz="2400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你这就不够</a:t>
            </a:r>
            <a:r>
              <a:rPr lang="ja-JP" altLang="en-US" sz="2400" i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意思</a:t>
            </a:r>
            <a:r>
              <a:rPr lang="ja-JP" altLang="en-US" sz="2400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了。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阿呆：“</a:t>
            </a:r>
            <a:r>
              <a:rPr lang="ja-JP" altLang="en-US" sz="2400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小</a:t>
            </a:r>
            <a:r>
              <a:rPr lang="ja-JP" altLang="en-US" sz="2400" i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意思</a:t>
            </a:r>
            <a:r>
              <a:rPr lang="ja-JP" altLang="en-US" sz="2400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，小</a:t>
            </a:r>
            <a:r>
              <a:rPr lang="ja-JP" altLang="en-US" sz="2400" i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意思</a:t>
            </a:r>
            <a:r>
              <a:rPr lang="ja-JP" altLang="en-US" sz="2400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领导：“</a:t>
            </a:r>
            <a:r>
              <a:rPr lang="ja-JP" altLang="en-US" sz="2400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你这人真有</a:t>
            </a:r>
            <a:r>
              <a:rPr lang="ja-JP" altLang="en-US" sz="2400" i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意思</a:t>
            </a:r>
            <a:r>
              <a:rPr lang="ja-JP" altLang="en-US" sz="2400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阿呆：“</a:t>
            </a:r>
            <a:r>
              <a:rPr lang="ja-JP" altLang="en-US" sz="2400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其实也没有别的</a:t>
            </a:r>
            <a:r>
              <a:rPr lang="ja-JP" altLang="en-US" sz="2400" i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意思</a:t>
            </a:r>
            <a:r>
              <a:rPr lang="ja-JP" altLang="en-US" sz="2400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领导：“</a:t>
            </a:r>
            <a:r>
              <a:rPr lang="ja-JP" altLang="en-US" sz="2400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那我就不好</a:t>
            </a:r>
            <a:r>
              <a:rPr lang="ja-JP" altLang="en-US" sz="2400" i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意思</a:t>
            </a:r>
            <a:r>
              <a:rPr lang="ja-JP" altLang="en-US" sz="2400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了。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阿呆：“</a:t>
            </a:r>
            <a:r>
              <a:rPr lang="ja-JP" altLang="en-US" sz="2400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是我不好</a:t>
            </a:r>
            <a:r>
              <a:rPr lang="ja-JP" altLang="en-US" sz="2400" i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意思</a:t>
            </a:r>
            <a:r>
              <a:rPr lang="ja-JP" altLang="en-US" sz="2400" i="1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242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EF154-48CF-BC44-8BE0-50609809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E4A9D-DF06-E243-8FC0-D0C5F5DB3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7138C8-1B2F-D644-BD8D-518303D7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“人工智能皇冠上的明珠”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C5BD0F-02A2-C74F-BD32-0357B15A341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15938" y="961455"/>
            <a:ext cx="10799114" cy="5310104"/>
          </a:xfrm>
        </p:spPr>
        <p:txBody>
          <a:bodyPr/>
          <a:lstStyle/>
          <a:p>
            <a:r>
              <a:rPr lang="ja-JP" altLang="en-US" sz="2400"/>
              <a:t>自然语言处理成为</a:t>
            </a:r>
            <a:r>
              <a:rPr lang="ja-JP" altLang="en-US" sz="2400" b="1">
                <a:solidFill>
                  <a:srgbClr val="C00000"/>
                </a:solidFill>
              </a:rPr>
              <a:t>制约</a:t>
            </a:r>
            <a:r>
              <a:rPr lang="ja-JP" altLang="en-US" sz="2400" b="1" dirty="0">
                <a:solidFill>
                  <a:srgbClr val="C00000"/>
                </a:solidFill>
              </a:rPr>
              <a:t>人工智能取得更大突破和更广泛应用的瓶颈</a:t>
            </a:r>
            <a:endParaRPr lang="en-CN" sz="2400" b="1" dirty="0">
              <a:solidFill>
                <a:srgbClr val="C00000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730FBC-097B-FB43-A3A4-DBB51A149296}"/>
              </a:ext>
            </a:extLst>
          </p:cNvPr>
          <p:cNvGrpSpPr/>
          <p:nvPr/>
        </p:nvGrpSpPr>
        <p:grpSpPr>
          <a:xfrm>
            <a:off x="1133208" y="1887246"/>
            <a:ext cx="7854036" cy="4428452"/>
            <a:chOff x="876948" y="1571228"/>
            <a:chExt cx="8439175" cy="49189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99269C8-4BBE-5E45-99FE-06F58E4DEECF}"/>
                </a:ext>
              </a:extLst>
            </p:cNvPr>
            <p:cNvGrpSpPr/>
            <p:nvPr/>
          </p:nvGrpSpPr>
          <p:grpSpPr>
            <a:xfrm>
              <a:off x="876948" y="4085011"/>
              <a:ext cx="4013298" cy="2300646"/>
              <a:chOff x="351395" y="3984630"/>
              <a:chExt cx="4013298" cy="2300646"/>
            </a:xfrm>
          </p:grpSpPr>
          <p:sp>
            <p:nvSpPr>
              <p:cNvPr id="7" name="矩形 5">
                <a:extLst>
                  <a:ext uri="{FF2B5EF4-FFF2-40B4-BE49-F238E27FC236}">
                    <a16:creationId xmlns:a16="http://schemas.microsoft.com/office/drawing/2014/main" id="{F7992002-4835-7048-BDDB-79F589505FAA}"/>
                  </a:ext>
                </a:extLst>
              </p:cNvPr>
              <p:cNvSpPr/>
              <p:nvPr/>
            </p:nvSpPr>
            <p:spPr>
              <a:xfrm>
                <a:off x="351395" y="5700501"/>
                <a:ext cx="391263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13131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Michael I. Jordan</a:t>
                </a:r>
              </a:p>
              <a:p>
                <a:r>
                  <a:rPr lang="zh-CN" altLang="en-US" sz="1600" dirty="0">
                    <a:solidFill>
                      <a:srgbClr val="13131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美国双院院士、世界知名机器学习专家</a:t>
                </a:r>
                <a:endParaRPr lang="en-US" altLang="zh-CN" sz="1600" dirty="0">
                  <a:solidFill>
                    <a:srgbClr val="13131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矩形 6">
                <a:extLst>
                  <a:ext uri="{FF2B5EF4-FFF2-40B4-BE49-F238E27FC236}">
                    <a16:creationId xmlns:a16="http://schemas.microsoft.com/office/drawing/2014/main" id="{D61FD54A-E839-424F-B584-89AC5D3AE13F}"/>
                  </a:ext>
                </a:extLst>
              </p:cNvPr>
              <p:cNvSpPr/>
              <p:nvPr/>
            </p:nvSpPr>
            <p:spPr>
              <a:xfrm>
                <a:off x="1759818" y="3984630"/>
                <a:ext cx="260487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Microsoft YaHei" charset="0"/>
                  </a:rPr>
                  <a:t>“如果给我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Microsoft YaHei" charset="0"/>
                  </a:rPr>
                  <a:t>10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Microsoft YaHei" charset="0"/>
                  </a:rPr>
                  <a:t>亿美金，我会用这10亿美金建造一个NASA级别的</a:t>
                </a:r>
                <a:r>
                  <a:rPr lang="zh-CN" altLang="en-US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icrosoft YaHei" charset="0"/>
                  </a:rPr>
                  <a:t>自然语言处理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Microsoft YaHei" charset="0"/>
                  </a:rPr>
                  <a:t>研究项目”</a:t>
                </a:r>
              </a:p>
            </p:txBody>
          </p:sp>
          <p:pic>
            <p:nvPicPr>
              <p:cNvPr id="9" name="图片 7">
                <a:extLst>
                  <a:ext uri="{FF2B5EF4-FFF2-40B4-BE49-F238E27FC236}">
                    <a16:creationId xmlns:a16="http://schemas.microsoft.com/office/drawing/2014/main" id="{70F7B9F7-CF1F-B548-BF2D-10152A0C23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192" y="3984630"/>
                <a:ext cx="1247754" cy="1627753"/>
              </a:xfrm>
              <a:prstGeom prst="rect">
                <a:avLst/>
              </a:prstGeom>
              <a:ln w="38100" cap="sq">
                <a:solidFill>
                  <a:schemeClr val="bg2">
                    <a:lumMod val="75000"/>
                  </a:scheme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1AA1F1-D69D-5748-998E-0ABCC4CDD37C}"/>
                </a:ext>
              </a:extLst>
            </p:cNvPr>
            <p:cNvGrpSpPr/>
            <p:nvPr/>
          </p:nvGrpSpPr>
          <p:grpSpPr>
            <a:xfrm>
              <a:off x="5160429" y="4087613"/>
              <a:ext cx="4155694" cy="2402520"/>
              <a:chOff x="4610728" y="3947521"/>
              <a:chExt cx="4155694" cy="2402520"/>
            </a:xfrm>
          </p:grpSpPr>
          <p:sp>
            <p:nvSpPr>
              <p:cNvPr id="11" name="矩形 3">
                <a:extLst>
                  <a:ext uri="{FF2B5EF4-FFF2-40B4-BE49-F238E27FC236}">
                    <a16:creationId xmlns:a16="http://schemas.microsoft.com/office/drawing/2014/main" id="{B4C4C650-4CFD-714A-BD90-8F3840E340E3}"/>
                  </a:ext>
                </a:extLst>
              </p:cNvPr>
              <p:cNvSpPr/>
              <p:nvPr/>
            </p:nvSpPr>
            <p:spPr>
              <a:xfrm>
                <a:off x="4610728" y="5700502"/>
                <a:ext cx="4155694" cy="649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13131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沈向洋</a:t>
                </a:r>
                <a:endParaRPr lang="en-US" altLang="zh-CN" sz="1600" b="1" dirty="0">
                  <a:solidFill>
                    <a:srgbClr val="13131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600" dirty="0">
                    <a:solidFill>
                      <a:srgbClr val="13131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美国工程院院士、微软前全球执行副总裁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文本框 6">
                <a:extLst>
                  <a:ext uri="{FF2B5EF4-FFF2-40B4-BE49-F238E27FC236}">
                    <a16:creationId xmlns:a16="http://schemas.microsoft.com/office/drawing/2014/main" id="{95E408C2-37D6-FC48-80F7-12E84E35E67A}"/>
                  </a:ext>
                </a:extLst>
              </p:cNvPr>
              <p:cNvSpPr txBox="1"/>
              <p:nvPr/>
            </p:nvSpPr>
            <p:spPr>
              <a:xfrm>
                <a:off x="6014059" y="3948776"/>
                <a:ext cx="2604874" cy="646331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“下一个十年，</a:t>
                </a:r>
                <a:r>
                  <a:rPr lang="zh-CN" altLang="en-US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懂语言者</a:t>
                </a:r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得天下”</a:t>
                </a:r>
              </a:p>
            </p:txBody>
          </p:sp>
          <p:pic>
            <p:nvPicPr>
              <p:cNvPr id="13" name="图片 8">
                <a:extLst>
                  <a:ext uri="{FF2B5EF4-FFF2-40B4-BE49-F238E27FC236}">
                    <a16:creationId xmlns:a16="http://schemas.microsoft.com/office/drawing/2014/main" id="{E215E8BF-BD0A-2642-9895-C3E908AC7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6433" y="3947521"/>
                <a:ext cx="1247754" cy="1627753"/>
              </a:xfrm>
              <a:prstGeom prst="rect">
                <a:avLst/>
              </a:prstGeom>
              <a:ln w="38100" cap="sq">
                <a:solidFill>
                  <a:schemeClr val="bg2">
                    <a:lumMod val="75000"/>
                  </a:scheme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412DE76-7D15-134A-9BDB-48250D5B0D50}"/>
                </a:ext>
              </a:extLst>
            </p:cNvPr>
            <p:cNvGrpSpPr/>
            <p:nvPr/>
          </p:nvGrpSpPr>
          <p:grpSpPr>
            <a:xfrm>
              <a:off x="5062665" y="1571228"/>
              <a:ext cx="4141171" cy="2378447"/>
              <a:chOff x="287338" y="1210981"/>
              <a:chExt cx="4141171" cy="2378447"/>
            </a:xfrm>
          </p:grpSpPr>
          <p:pic>
            <p:nvPicPr>
              <p:cNvPr id="15" name="图片 9">
                <a:extLst>
                  <a:ext uri="{FF2B5EF4-FFF2-40B4-BE49-F238E27FC236}">
                    <a16:creationId xmlns:a16="http://schemas.microsoft.com/office/drawing/2014/main" id="{DCCBA19F-8286-4A4E-8FFA-9FE0A1880E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2192" y="1210981"/>
                <a:ext cx="1247754" cy="1627754"/>
              </a:xfrm>
              <a:prstGeom prst="rect">
                <a:avLst/>
              </a:prstGeom>
              <a:ln w="38100" cap="sq">
                <a:solidFill>
                  <a:schemeClr val="bg2">
                    <a:lumMod val="75000"/>
                  </a:scheme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16" name="矩形 10">
                <a:extLst>
                  <a:ext uri="{FF2B5EF4-FFF2-40B4-BE49-F238E27FC236}">
                    <a16:creationId xmlns:a16="http://schemas.microsoft.com/office/drawing/2014/main" id="{CA22EBA9-95D6-604A-A1E0-C58ACAB88DAA}"/>
                  </a:ext>
                </a:extLst>
              </p:cNvPr>
              <p:cNvSpPr/>
              <p:nvPr/>
            </p:nvSpPr>
            <p:spPr>
              <a:xfrm>
                <a:off x="1774067" y="1210981"/>
                <a:ext cx="265444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“深度学习的下一个大的进展应该</a:t>
                </a:r>
                <a:r>
                  <a:rPr lang="zh-CN" altLang="en-US" dirty="0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zh-CN" altLang="en-US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让神经网络真正理解文档的内容</a:t>
                </a:r>
                <a:r>
                  <a:rPr lang="zh-CN" altLang="en-US" dirty="0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</a:p>
            </p:txBody>
          </p:sp>
          <p:sp>
            <p:nvSpPr>
              <p:cNvPr id="17" name="矩形 11">
                <a:extLst>
                  <a:ext uri="{FF2B5EF4-FFF2-40B4-BE49-F238E27FC236}">
                    <a16:creationId xmlns:a16="http://schemas.microsoft.com/office/drawing/2014/main" id="{E4B9EA1E-CC3D-4A40-8793-373E479741E5}"/>
                  </a:ext>
                </a:extLst>
              </p:cNvPr>
              <p:cNvSpPr/>
              <p:nvPr/>
            </p:nvSpPr>
            <p:spPr>
              <a:xfrm>
                <a:off x="287338" y="2834409"/>
                <a:ext cx="2927636" cy="755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1600" b="1" dirty="0">
                    <a:solidFill>
                      <a:srgbClr val="13131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Geoffrey</a:t>
                </a:r>
                <a:r>
                  <a:rPr lang="zh-CN" altLang="en-US" sz="1600" b="1" dirty="0">
                    <a:solidFill>
                      <a:srgbClr val="13131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b="1" dirty="0">
                    <a:solidFill>
                      <a:srgbClr val="13131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Hinton</a:t>
                </a:r>
              </a:p>
              <a:p>
                <a:pPr>
                  <a:lnSpc>
                    <a:spcPct val="125000"/>
                  </a:lnSpc>
                </a:pPr>
                <a:r>
                  <a:rPr lang="zh-CN" altLang="en-US" sz="1600" dirty="0">
                    <a:solidFill>
                      <a:srgbClr val="13131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图灵奖得主、深度学习之父</a:t>
                </a:r>
                <a:endParaRPr lang="en-US" altLang="zh-CN" sz="1600" dirty="0">
                  <a:solidFill>
                    <a:srgbClr val="13131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76392EA-A335-2549-AD21-8DA22D8B8432}"/>
                </a:ext>
              </a:extLst>
            </p:cNvPr>
            <p:cNvGrpSpPr/>
            <p:nvPr/>
          </p:nvGrpSpPr>
          <p:grpSpPr>
            <a:xfrm>
              <a:off x="882766" y="1571228"/>
              <a:ext cx="4179899" cy="2285699"/>
              <a:chOff x="368294" y="1033006"/>
              <a:chExt cx="4179899" cy="2285699"/>
            </a:xfrm>
          </p:grpSpPr>
          <p:sp>
            <p:nvSpPr>
              <p:cNvPr id="19" name="矩形 1">
                <a:extLst>
                  <a:ext uri="{FF2B5EF4-FFF2-40B4-BE49-F238E27FC236}">
                    <a16:creationId xmlns:a16="http://schemas.microsoft.com/office/drawing/2014/main" id="{1E7560E7-2EB7-804A-9F69-18B50B28F2CF}"/>
                  </a:ext>
                </a:extLst>
              </p:cNvPr>
              <p:cNvSpPr/>
              <p:nvPr/>
            </p:nvSpPr>
            <p:spPr>
              <a:xfrm>
                <a:off x="368294" y="2733930"/>
                <a:ext cx="373783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Yann </a:t>
                </a:r>
                <a:r>
                  <a:rPr lang="en-US" altLang="zh-CN" sz="16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LeCun</a:t>
                </a:r>
                <a:endPara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defRPr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图灵奖得主、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Facebook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AI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负责人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Rectangle 16">
                <a:extLst>
                  <a:ext uri="{FF2B5EF4-FFF2-40B4-BE49-F238E27FC236}">
                    <a16:creationId xmlns:a16="http://schemas.microsoft.com/office/drawing/2014/main" id="{577A6B09-87F0-6349-8C5D-C309A2AD7AB1}"/>
                  </a:ext>
                </a:extLst>
              </p:cNvPr>
              <p:cNvSpPr/>
              <p:nvPr/>
            </p:nvSpPr>
            <p:spPr>
              <a:xfrm>
                <a:off x="1705742" y="1033006"/>
                <a:ext cx="284245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Microsoft YaHei" charset="0"/>
                  </a:rPr>
                  <a:t>“</a:t>
                </a:r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Microsoft YaHei" charset="0"/>
                  </a:rPr>
                  <a:t>深度学习的下一个前沿课题是</a:t>
                </a:r>
                <a:r>
                  <a:rPr lang="zh-CN" altLang="zh-CN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自然语言理解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Microsoft YaHei" charset="0"/>
                  </a:rPr>
                  <a:t>”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Microsoft YaHei" charset="0"/>
                </a:endParaRPr>
              </a:p>
            </p:txBody>
          </p:sp>
          <p:pic>
            <p:nvPicPr>
              <p:cNvPr id="21" name="图片 4">
                <a:extLst>
                  <a:ext uri="{FF2B5EF4-FFF2-40B4-BE49-F238E27FC236}">
                    <a16:creationId xmlns:a16="http://schemas.microsoft.com/office/drawing/2014/main" id="{DD01F94A-465A-B440-A3E6-A7884123432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6069" y="1033006"/>
                <a:ext cx="1260000" cy="1639403"/>
              </a:xfrm>
              <a:prstGeom prst="rect">
                <a:avLst/>
              </a:prstGeom>
              <a:ln w="38100" cap="sq">
                <a:solidFill>
                  <a:schemeClr val="bg2">
                    <a:lumMod val="75000"/>
                  </a:scheme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CB4F2A-F081-1F4F-BAFA-0B674444D37F}"/>
              </a:ext>
            </a:extLst>
          </p:cNvPr>
          <p:cNvGrpSpPr/>
          <p:nvPr/>
        </p:nvGrpSpPr>
        <p:grpSpPr>
          <a:xfrm>
            <a:off x="9822464" y="1784339"/>
            <a:ext cx="1520205" cy="4437300"/>
            <a:chOff x="9705144" y="1571228"/>
            <a:chExt cx="1604090" cy="46861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A5EECE-44BF-5544-B691-ADA1AC05CF4A}"/>
                </a:ext>
              </a:extLst>
            </p:cNvPr>
            <p:cNvSpPr txBox="1"/>
            <p:nvPr/>
          </p:nvSpPr>
          <p:spPr>
            <a:xfrm>
              <a:off x="9906564" y="588805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图灵测试</a:t>
              </a:r>
            </a:p>
          </p:txBody>
        </p:sp>
        <p:pic>
          <p:nvPicPr>
            <p:cNvPr id="25" name="图片 9">
              <a:extLst>
                <a:ext uri="{FF2B5EF4-FFF2-40B4-BE49-F238E27FC236}">
                  <a16:creationId xmlns:a16="http://schemas.microsoft.com/office/drawing/2014/main" id="{BE5434F5-3787-4276-8037-01F503614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1770" y="1571228"/>
              <a:ext cx="1510837" cy="2120633"/>
            </a:xfrm>
            <a:prstGeom prst="rect">
              <a:avLst/>
            </a:prstGeom>
            <a:ln w="38100" cap="sq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BFF4506-11C8-7A46-BFFA-C5A83D6D6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5144" y="3856926"/>
              <a:ext cx="1604090" cy="2053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100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12EE9-AB5C-8F40-B394-C075B3E1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2E6980-A996-714F-8D25-58B0464CB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82A07E-059F-1640-80A9-4B169889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自然语言处理任务层级</a:t>
            </a:r>
          </a:p>
        </p:txBody>
      </p:sp>
      <p:graphicFrame>
        <p:nvGraphicFramePr>
          <p:cNvPr id="6" name="Diagram 2">
            <a:extLst>
              <a:ext uri="{FF2B5EF4-FFF2-40B4-BE49-F238E27FC236}">
                <a16:creationId xmlns:a16="http://schemas.microsoft.com/office/drawing/2014/main" id="{F74FCF4D-ABF9-D74D-8E93-82B287187D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8655890"/>
              </p:ext>
            </p:extLst>
          </p:nvPr>
        </p:nvGraphicFramePr>
        <p:xfrm>
          <a:off x="2544974" y="928298"/>
          <a:ext cx="7102051" cy="5196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439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AAD96C-4827-4F46-9BE3-EFC53F3A4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363F47-5299-0449-8FE1-F2D9CC3B8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EA0131-0BA8-D34E-8D51-1DCF5F177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归结为四个基本问题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0F8173-6690-0E48-BAFA-096B6458AC29}"/>
              </a:ext>
            </a:extLst>
          </p:cNvPr>
          <p:cNvGraphicFramePr>
            <a:graphicFrameLocks noGrp="1"/>
          </p:cNvGraphicFramePr>
          <p:nvPr>
            <p:ph sz="quarter" idx="1"/>
          </p:nvPr>
        </p:nvGraphicFramePr>
        <p:xfrm>
          <a:off x="722326" y="1070857"/>
          <a:ext cx="10799114" cy="531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6122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352C9A-973E-8743-BDAA-6CD983C9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2C45F8-A662-6644-8D23-BA8372CC3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14D681-63E3-1E43-914B-E03DB6C3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5575064" cy="481783"/>
          </a:xfrm>
        </p:spPr>
        <p:txBody>
          <a:bodyPr/>
          <a:lstStyle/>
          <a:p>
            <a:r>
              <a:rPr lang="en-CN" dirty="0"/>
              <a:t>自然语言处理研究对象与层次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612C30A-86F4-1C48-8529-840756D230A9}"/>
              </a:ext>
            </a:extLst>
          </p:cNvPr>
          <p:cNvGrpSpPr/>
          <p:nvPr/>
        </p:nvGrpSpPr>
        <p:grpSpPr>
          <a:xfrm>
            <a:off x="2287851" y="1509658"/>
            <a:ext cx="7616297" cy="4049847"/>
            <a:chOff x="700722" y="1757618"/>
            <a:chExt cx="7616297" cy="404984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1EB8FD8-D0BF-CA46-A482-3E978F3C0EBD}"/>
                </a:ext>
              </a:extLst>
            </p:cNvPr>
            <p:cNvSpPr/>
            <p:nvPr/>
          </p:nvSpPr>
          <p:spPr>
            <a:xfrm>
              <a:off x="6018886" y="3219384"/>
              <a:ext cx="1641578" cy="936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境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4A38B6C-8878-BC4D-A147-E9D6E60D3A96}"/>
                </a:ext>
              </a:extLst>
            </p:cNvPr>
            <p:cNvSpPr/>
            <p:nvPr/>
          </p:nvSpPr>
          <p:spPr>
            <a:xfrm>
              <a:off x="3698269" y="1757618"/>
              <a:ext cx="1641578" cy="936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知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8161839-F509-DB44-9D33-D1475AA0BE46}"/>
                </a:ext>
              </a:extLst>
            </p:cNvPr>
            <p:cNvSpPr/>
            <p:nvPr/>
          </p:nvSpPr>
          <p:spPr>
            <a:xfrm>
              <a:off x="3698269" y="3192927"/>
              <a:ext cx="1641578" cy="936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名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75961DE-A4A1-6443-8A6D-FF9152E8DCD3}"/>
                </a:ext>
              </a:extLst>
            </p:cNvPr>
            <p:cNvSpPr/>
            <p:nvPr/>
          </p:nvSpPr>
          <p:spPr>
            <a:xfrm>
              <a:off x="1281014" y="3192926"/>
              <a:ext cx="1641578" cy="936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4D13B44-CE19-E148-AB3C-1D5BB700CFB6}"/>
                </a:ext>
              </a:extLst>
            </p:cNvPr>
            <p:cNvSpPr txBox="1"/>
            <p:nvPr/>
          </p:nvSpPr>
          <p:spPr>
            <a:xfrm>
              <a:off x="4336310" y="473637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形式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5B45C32-52E6-E046-9FDF-EFB49832FE23}"/>
                </a:ext>
              </a:extLst>
            </p:cNvPr>
            <p:cNvSpPr txBox="1"/>
            <p:nvPr/>
          </p:nvSpPr>
          <p:spPr>
            <a:xfrm>
              <a:off x="2995442" y="380019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语义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41BAC97-885E-424D-9BB1-C3CD838A4E7A}"/>
                </a:ext>
              </a:extLst>
            </p:cNvPr>
            <p:cNvSpPr txBox="1"/>
            <p:nvPr/>
          </p:nvSpPr>
          <p:spPr>
            <a:xfrm>
              <a:off x="4624847" y="274738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推理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E18342E-FC02-9446-B1F4-461DC61F6F8B}"/>
                </a:ext>
              </a:extLst>
            </p:cNvPr>
            <p:cNvSpPr txBox="1"/>
            <p:nvPr/>
          </p:nvSpPr>
          <p:spPr>
            <a:xfrm>
              <a:off x="5355631" y="381062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语用</a:t>
              </a:r>
            </a:p>
          </p:txBody>
        </p:sp>
        <p:sp>
          <p:nvSpPr>
            <p:cNvPr id="15" name="箭头: 上下 14">
              <a:extLst>
                <a:ext uri="{FF2B5EF4-FFF2-40B4-BE49-F238E27FC236}">
                  <a16:creationId xmlns:a16="http://schemas.microsoft.com/office/drawing/2014/main" id="{C6586D5F-A32D-A944-8F01-E1EE908EC8B3}"/>
                </a:ext>
              </a:extLst>
            </p:cNvPr>
            <p:cNvSpPr/>
            <p:nvPr/>
          </p:nvSpPr>
          <p:spPr>
            <a:xfrm>
              <a:off x="4410373" y="2717071"/>
              <a:ext cx="237086" cy="436997"/>
            </a:xfrm>
            <a:prstGeom prst="up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箭头: 直角双向 15">
              <a:extLst>
                <a:ext uri="{FF2B5EF4-FFF2-40B4-BE49-F238E27FC236}">
                  <a16:creationId xmlns:a16="http://schemas.microsoft.com/office/drawing/2014/main" id="{20518A25-BD4F-9E49-9025-7A4370C124F5}"/>
                </a:ext>
              </a:extLst>
            </p:cNvPr>
            <p:cNvSpPr/>
            <p:nvPr/>
          </p:nvSpPr>
          <p:spPr>
            <a:xfrm rot="2688105">
              <a:off x="4141828" y="3959751"/>
              <a:ext cx="787024" cy="810733"/>
            </a:xfrm>
            <a:prstGeom prst="leftUpArrow">
              <a:avLst>
                <a:gd name="adj1" fmla="val 15104"/>
                <a:gd name="adj2" fmla="val 25000"/>
                <a:gd name="adj3" fmla="val 25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箭头: 上下 16">
              <a:extLst>
                <a:ext uri="{FF2B5EF4-FFF2-40B4-BE49-F238E27FC236}">
                  <a16:creationId xmlns:a16="http://schemas.microsoft.com/office/drawing/2014/main" id="{AA271AC9-FD42-F847-A0AC-18FB41F249FA}"/>
                </a:ext>
              </a:extLst>
            </p:cNvPr>
            <p:cNvSpPr/>
            <p:nvPr/>
          </p:nvSpPr>
          <p:spPr>
            <a:xfrm rot="5400000">
              <a:off x="3191886" y="3364306"/>
              <a:ext cx="237088" cy="646331"/>
            </a:xfrm>
            <a:prstGeom prst="up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箭头: 上下 17">
              <a:extLst>
                <a:ext uri="{FF2B5EF4-FFF2-40B4-BE49-F238E27FC236}">
                  <a16:creationId xmlns:a16="http://schemas.microsoft.com/office/drawing/2014/main" id="{9895CE24-5454-414F-A538-98DD95FF79ED}"/>
                </a:ext>
              </a:extLst>
            </p:cNvPr>
            <p:cNvSpPr/>
            <p:nvPr/>
          </p:nvSpPr>
          <p:spPr>
            <a:xfrm rot="5400000">
              <a:off x="5532875" y="3408462"/>
              <a:ext cx="237091" cy="558019"/>
            </a:xfrm>
            <a:prstGeom prst="up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0AE691B-0A49-EB44-BEB3-B82B13D595C8}"/>
                </a:ext>
              </a:extLst>
            </p:cNvPr>
            <p:cNvSpPr txBox="1"/>
            <p:nvPr/>
          </p:nvSpPr>
          <p:spPr>
            <a:xfrm>
              <a:off x="4017696" y="4736370"/>
              <a:ext cx="44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(1)</a:t>
              </a:r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1C9B1E9-B1E2-CB46-B680-F3E81E4B43B7}"/>
                </a:ext>
              </a:extLst>
            </p:cNvPr>
            <p:cNvSpPr txBox="1"/>
            <p:nvPr/>
          </p:nvSpPr>
          <p:spPr>
            <a:xfrm>
              <a:off x="3977251" y="2741949"/>
              <a:ext cx="44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(3)</a:t>
              </a:r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02BE574-759E-8E41-B43F-9F8C13410D68}"/>
                </a:ext>
              </a:extLst>
            </p:cNvPr>
            <p:cNvSpPr txBox="1"/>
            <p:nvPr/>
          </p:nvSpPr>
          <p:spPr>
            <a:xfrm>
              <a:off x="5440942" y="3219384"/>
              <a:ext cx="44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(4)</a:t>
              </a:r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8FA929-4CEB-C342-968B-0F074F5E4C79}"/>
                </a:ext>
              </a:extLst>
            </p:cNvPr>
            <p:cNvSpPr txBox="1"/>
            <p:nvPr/>
          </p:nvSpPr>
          <p:spPr>
            <a:xfrm>
              <a:off x="3097232" y="3193727"/>
              <a:ext cx="44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(2)</a:t>
              </a:r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C270E66-40F5-8D40-96D0-06A20A9CFBD8}"/>
                </a:ext>
              </a:extLst>
            </p:cNvPr>
            <p:cNvSpPr txBox="1"/>
            <p:nvPr/>
          </p:nvSpPr>
          <p:spPr>
            <a:xfrm>
              <a:off x="6001962" y="4607136"/>
              <a:ext cx="231505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形式：名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语义：名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+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推理：名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+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+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知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语用：名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+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+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知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+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境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3E27D89-CDBE-7046-B5E9-AF26B1F15C8A}"/>
                </a:ext>
              </a:extLst>
            </p:cNvPr>
            <p:cNvSpPr txBox="1"/>
            <p:nvPr/>
          </p:nvSpPr>
          <p:spPr>
            <a:xfrm>
              <a:off x="700722" y="4600017"/>
              <a:ext cx="272382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名：语言</a:t>
              </a:r>
              <a:r>
                <a:rPr lang="zh-CN" altLang="en-US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符号</a:t>
              </a:r>
              <a:endPara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实：客观</a:t>
              </a:r>
              <a:r>
                <a:rPr lang="zh-CN" altLang="en-US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事实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、主观意见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知：</a:t>
              </a:r>
              <a:r>
                <a:rPr lang="zh-CN" altLang="en-US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知识</a:t>
              </a:r>
              <a:endPara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境：语言</a:t>
              </a:r>
              <a:r>
                <a:rPr lang="zh-CN" altLang="en-US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所处环境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2257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llm4cnv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11052</TotalTime>
  <Words>1293</Words>
  <Application>Microsoft Macintosh PowerPoint</Application>
  <PresentationFormat>Widescreen</PresentationFormat>
  <Paragraphs>346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等线</vt:lpstr>
      <vt:lpstr>FZLanTingHeiS-R-GB</vt:lpstr>
      <vt:lpstr>Microsoft YaHei</vt:lpstr>
      <vt:lpstr>Microsoft YaHei</vt:lpstr>
      <vt:lpstr>字魂58号-创中黑-Regular</vt:lpstr>
      <vt:lpstr>Arial</vt:lpstr>
      <vt:lpstr>Impact</vt:lpstr>
      <vt:lpstr>Wingdings</vt:lpstr>
      <vt:lpstr>Office 主题​​</vt:lpstr>
      <vt:lpstr>PowerPoint Presentation</vt:lpstr>
      <vt:lpstr>什么是自然语言处理？</vt:lpstr>
      <vt:lpstr>自然语言处理的代表性应用</vt:lpstr>
      <vt:lpstr>自然语言处理属于认知智能任务</vt:lpstr>
      <vt:lpstr>自然语言处理的难点与特点</vt:lpstr>
      <vt:lpstr>“人工智能皇冠上的明珠”</vt:lpstr>
      <vt:lpstr>自然语言处理任务层级</vt:lpstr>
      <vt:lpstr>归结为四个基本问题</vt:lpstr>
      <vt:lpstr>自然语言处理研究对象与层次</vt:lpstr>
      <vt:lpstr>“层次 x 任务”二维表</vt:lpstr>
      <vt:lpstr>自然语言处理技术发展历史</vt:lpstr>
      <vt:lpstr>基于小规模专家知识</vt:lpstr>
      <vt:lpstr>基于浅层机器学习模型</vt:lpstr>
      <vt:lpstr>基于深度学习模型</vt:lpstr>
      <vt:lpstr>基于预训练语言模型</vt:lpstr>
      <vt:lpstr>基于大语言模型</vt:lpstr>
      <vt:lpstr>参考书</vt:lpstr>
      <vt:lpstr>谢 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QH</dc:creator>
  <cp:lastModifiedBy>Wanxiang Che</cp:lastModifiedBy>
  <cp:revision>495</cp:revision>
  <dcterms:created xsi:type="dcterms:W3CDTF">2020-10-10T02:02:30Z</dcterms:created>
  <dcterms:modified xsi:type="dcterms:W3CDTF">2025-04-13T05:50:50Z</dcterms:modified>
</cp:coreProperties>
</file>